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30275213" cy="42479913"/>
  <p:notesSz cx="6735763" cy="9869488"/>
  <p:defaultTextStyle>
    <a:defPPr>
      <a:defRPr lang="ja-JP"/>
    </a:defPPr>
    <a:lvl1pPr algn="l" defTabSz="4156075" rtl="0" eaLnBrk="0" fontAlgn="base" hangingPunct="0">
      <a:spcBef>
        <a:spcPct val="0"/>
      </a:spcBef>
      <a:spcAft>
        <a:spcPct val="0"/>
      </a:spcAft>
      <a:defRPr kumimoji="1" sz="8100" kern="1200">
        <a:solidFill>
          <a:schemeClr val="tx1"/>
        </a:solidFill>
        <a:latin typeface="Calibri" panose="020F0502020204030204" pitchFamily="34" charset="0"/>
        <a:ea typeface="ＭＳ Ｐゴシック" panose="020B0600070205080204" pitchFamily="50" charset="-128"/>
        <a:cs typeface="+mn-cs"/>
      </a:defRPr>
    </a:lvl1pPr>
    <a:lvl2pPr marL="2078038" indent="-1620838" algn="l" defTabSz="4156075" rtl="0" eaLnBrk="0" fontAlgn="base" hangingPunct="0">
      <a:spcBef>
        <a:spcPct val="0"/>
      </a:spcBef>
      <a:spcAft>
        <a:spcPct val="0"/>
      </a:spcAft>
      <a:defRPr kumimoji="1" sz="8100" kern="1200">
        <a:solidFill>
          <a:schemeClr val="tx1"/>
        </a:solidFill>
        <a:latin typeface="Calibri" panose="020F0502020204030204" pitchFamily="34" charset="0"/>
        <a:ea typeface="ＭＳ Ｐゴシック" panose="020B0600070205080204" pitchFamily="50" charset="-128"/>
        <a:cs typeface="+mn-cs"/>
      </a:defRPr>
    </a:lvl2pPr>
    <a:lvl3pPr marL="4156075" indent="-3241675" algn="l" defTabSz="4156075" rtl="0" eaLnBrk="0" fontAlgn="base" hangingPunct="0">
      <a:spcBef>
        <a:spcPct val="0"/>
      </a:spcBef>
      <a:spcAft>
        <a:spcPct val="0"/>
      </a:spcAft>
      <a:defRPr kumimoji="1" sz="8100" kern="1200">
        <a:solidFill>
          <a:schemeClr val="tx1"/>
        </a:solidFill>
        <a:latin typeface="Calibri" panose="020F0502020204030204" pitchFamily="34" charset="0"/>
        <a:ea typeface="ＭＳ Ｐゴシック" panose="020B0600070205080204" pitchFamily="50" charset="-128"/>
        <a:cs typeface="+mn-cs"/>
      </a:defRPr>
    </a:lvl3pPr>
    <a:lvl4pPr marL="6235700" indent="-4864100" algn="l" defTabSz="4156075" rtl="0" eaLnBrk="0" fontAlgn="base" hangingPunct="0">
      <a:spcBef>
        <a:spcPct val="0"/>
      </a:spcBef>
      <a:spcAft>
        <a:spcPct val="0"/>
      </a:spcAft>
      <a:defRPr kumimoji="1" sz="8100" kern="1200">
        <a:solidFill>
          <a:schemeClr val="tx1"/>
        </a:solidFill>
        <a:latin typeface="Calibri" panose="020F0502020204030204" pitchFamily="34" charset="0"/>
        <a:ea typeface="ＭＳ Ｐゴシック" panose="020B0600070205080204" pitchFamily="50" charset="-128"/>
        <a:cs typeface="+mn-cs"/>
      </a:defRPr>
    </a:lvl4pPr>
    <a:lvl5pPr marL="8313738" indent="-6484938" algn="l" defTabSz="4156075" rtl="0" eaLnBrk="0" fontAlgn="base" hangingPunct="0">
      <a:spcBef>
        <a:spcPct val="0"/>
      </a:spcBef>
      <a:spcAft>
        <a:spcPct val="0"/>
      </a:spcAft>
      <a:defRPr kumimoji="1" sz="8100"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sz="8100"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sz="8100"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sz="8100"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sz="8100"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3380">
          <p15:clr>
            <a:srgbClr val="A4A3A4"/>
          </p15:clr>
        </p15:guide>
        <p15:guide id="2"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CEA"/>
    <a:srgbClr val="BE0000"/>
    <a:srgbClr val="B7B4AC"/>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19" autoAdjust="0"/>
  </p:normalViewPr>
  <p:slideViewPr>
    <p:cSldViewPr>
      <p:cViewPr varScale="1">
        <p:scale>
          <a:sx n="20" d="100"/>
          <a:sy n="20" d="100"/>
        </p:scale>
        <p:origin x="2622" y="72"/>
      </p:cViewPr>
      <p:guideLst>
        <p:guide orient="horz" pos="13380"/>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4879" tIns="47439" rIns="94879" bIns="47439" rtlCol="0"/>
          <a:lstStyle>
            <a:lvl1pPr algn="l" defTabSz="4313492"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4879" tIns="47439" rIns="94879" bIns="47439" rtlCol="0"/>
          <a:lstStyle>
            <a:lvl1pPr algn="r" defTabSz="4313492" eaLnBrk="1" fontAlgn="auto" hangingPunct="1">
              <a:spcBef>
                <a:spcPts val="0"/>
              </a:spcBef>
              <a:spcAft>
                <a:spcPts val="0"/>
              </a:spcAft>
              <a:defRPr sz="1200">
                <a:latin typeface="+mn-lt"/>
                <a:ea typeface="+mn-ea"/>
              </a:defRPr>
            </a:lvl1pPr>
          </a:lstStyle>
          <a:p>
            <a:pPr>
              <a:defRPr/>
            </a:pPr>
            <a:fld id="{E0B6CCD3-2CBD-4F7A-A174-DBEB88744CDC}" type="datetimeFigureOut">
              <a:rPr lang="ja-JP" altLang="en-US"/>
              <a:pPr>
                <a:defRPr/>
              </a:pPr>
              <a:t>2025/1/6</a:t>
            </a:fld>
            <a:endParaRPr lang="ja-JP" altLang="en-US" dirty="0"/>
          </a:p>
        </p:txBody>
      </p:sp>
      <p:sp>
        <p:nvSpPr>
          <p:cNvPr id="4" name="スライド イメージ プレースホルダー 3"/>
          <p:cNvSpPr>
            <a:spLocks noGrp="1" noRot="1" noChangeAspect="1"/>
          </p:cNvSpPr>
          <p:nvPr>
            <p:ph type="sldImg" idx="2"/>
          </p:nvPr>
        </p:nvSpPr>
        <p:spPr>
          <a:xfrm>
            <a:off x="2049463" y="741363"/>
            <a:ext cx="2636837" cy="3700462"/>
          </a:xfrm>
          <a:prstGeom prst="rect">
            <a:avLst/>
          </a:prstGeom>
          <a:noFill/>
          <a:ln w="12700">
            <a:solidFill>
              <a:prstClr val="black"/>
            </a:solidFill>
          </a:ln>
        </p:spPr>
        <p:txBody>
          <a:bodyPr vert="horz" lIns="94879" tIns="47439" rIns="94879" bIns="47439" rtlCol="0" anchor="ctr"/>
          <a:lstStyle/>
          <a:p>
            <a:pPr lvl="0"/>
            <a:endParaRPr lang="ja-JP" altLang="en-US" noProof="0" dirty="0"/>
          </a:p>
        </p:txBody>
      </p:sp>
      <p:sp>
        <p:nvSpPr>
          <p:cNvPr id="5" name="ノート プレースホルダー 4"/>
          <p:cNvSpPr>
            <a:spLocks noGrp="1"/>
          </p:cNvSpPr>
          <p:nvPr>
            <p:ph type="body" sz="quarter" idx="3"/>
          </p:nvPr>
        </p:nvSpPr>
        <p:spPr>
          <a:xfrm>
            <a:off x="673100" y="4687888"/>
            <a:ext cx="5389563" cy="4441825"/>
          </a:xfrm>
          <a:prstGeom prst="rect">
            <a:avLst/>
          </a:prstGeom>
        </p:spPr>
        <p:txBody>
          <a:bodyPr vert="horz" lIns="94879" tIns="47439" rIns="94879" bIns="4743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4188"/>
            <a:ext cx="2919413" cy="493712"/>
          </a:xfrm>
          <a:prstGeom prst="rect">
            <a:avLst/>
          </a:prstGeom>
        </p:spPr>
        <p:txBody>
          <a:bodyPr vert="horz" lIns="94879" tIns="47439" rIns="94879" bIns="47439" rtlCol="0" anchor="b"/>
          <a:lstStyle>
            <a:lvl1pPr algn="l" defTabSz="4313492"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4188"/>
            <a:ext cx="2919412" cy="493712"/>
          </a:xfrm>
          <a:prstGeom prst="rect">
            <a:avLst/>
          </a:prstGeom>
        </p:spPr>
        <p:txBody>
          <a:bodyPr vert="horz" lIns="94879" tIns="47439" rIns="94879" bIns="47439" rtlCol="0" anchor="b"/>
          <a:lstStyle>
            <a:lvl1pPr algn="r" defTabSz="4313492" eaLnBrk="1" fontAlgn="auto" hangingPunct="1">
              <a:spcBef>
                <a:spcPts val="0"/>
              </a:spcBef>
              <a:spcAft>
                <a:spcPts val="0"/>
              </a:spcAft>
              <a:defRPr sz="1200">
                <a:latin typeface="+mn-lt"/>
                <a:ea typeface="+mn-ea"/>
              </a:defRPr>
            </a:lvl1pPr>
          </a:lstStyle>
          <a:p>
            <a:pPr>
              <a:defRPr/>
            </a:pPr>
            <a:fld id="{1BF93AEA-5EDE-441C-9AE8-4722A795899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notesStyle>
    <a:lvl1pPr algn="l" defTabSz="4156075" rtl="0" eaLnBrk="0" fontAlgn="base" hangingPunct="0">
      <a:spcBef>
        <a:spcPct val="30000"/>
      </a:spcBef>
      <a:spcAft>
        <a:spcPct val="0"/>
      </a:spcAft>
      <a:defRPr kumimoji="1" sz="5400" kern="1200">
        <a:solidFill>
          <a:schemeClr val="tx1"/>
        </a:solidFill>
        <a:latin typeface="+mn-lt"/>
        <a:ea typeface="+mn-ea"/>
        <a:cs typeface="+mn-cs"/>
      </a:defRPr>
    </a:lvl1pPr>
    <a:lvl2pPr marL="2078038" algn="l" defTabSz="4156075" rtl="0" eaLnBrk="0" fontAlgn="base" hangingPunct="0">
      <a:spcBef>
        <a:spcPct val="30000"/>
      </a:spcBef>
      <a:spcAft>
        <a:spcPct val="0"/>
      </a:spcAft>
      <a:defRPr kumimoji="1" sz="5400" kern="1200">
        <a:solidFill>
          <a:schemeClr val="tx1"/>
        </a:solidFill>
        <a:latin typeface="+mn-lt"/>
        <a:ea typeface="+mn-ea"/>
        <a:cs typeface="+mn-cs"/>
      </a:defRPr>
    </a:lvl2pPr>
    <a:lvl3pPr marL="4156075" algn="l" defTabSz="4156075" rtl="0" eaLnBrk="0" fontAlgn="base" hangingPunct="0">
      <a:spcBef>
        <a:spcPct val="30000"/>
      </a:spcBef>
      <a:spcAft>
        <a:spcPct val="0"/>
      </a:spcAft>
      <a:defRPr kumimoji="1" sz="5400" kern="1200">
        <a:solidFill>
          <a:schemeClr val="tx1"/>
        </a:solidFill>
        <a:latin typeface="+mn-lt"/>
        <a:ea typeface="+mn-ea"/>
        <a:cs typeface="+mn-cs"/>
      </a:defRPr>
    </a:lvl3pPr>
    <a:lvl4pPr marL="6235700" algn="l" defTabSz="4156075" rtl="0" eaLnBrk="0" fontAlgn="base" hangingPunct="0">
      <a:spcBef>
        <a:spcPct val="30000"/>
      </a:spcBef>
      <a:spcAft>
        <a:spcPct val="0"/>
      </a:spcAft>
      <a:defRPr kumimoji="1" sz="5400" kern="1200">
        <a:solidFill>
          <a:schemeClr val="tx1"/>
        </a:solidFill>
        <a:latin typeface="+mn-lt"/>
        <a:ea typeface="+mn-ea"/>
        <a:cs typeface="+mn-cs"/>
      </a:defRPr>
    </a:lvl4pPr>
    <a:lvl5pPr marL="8313738" algn="l" defTabSz="4156075" rtl="0" eaLnBrk="0" fontAlgn="base" hangingPunct="0">
      <a:spcBef>
        <a:spcPct val="30000"/>
      </a:spcBef>
      <a:spcAft>
        <a:spcPct val="0"/>
      </a:spcAft>
      <a:defRPr kumimoji="1" sz="5400" kern="1200">
        <a:solidFill>
          <a:schemeClr val="tx1"/>
        </a:solidFill>
        <a:latin typeface="+mn-lt"/>
        <a:ea typeface="+mn-ea"/>
        <a:cs typeface="+mn-cs"/>
      </a:defRPr>
    </a:lvl5pPr>
    <a:lvl6pPr marL="10392916" algn="l" defTabSz="4157166" rtl="0" eaLnBrk="1" latinLnBrk="0" hangingPunct="1">
      <a:defRPr kumimoji="1" sz="5492" kern="1200">
        <a:solidFill>
          <a:schemeClr val="tx1"/>
        </a:solidFill>
        <a:latin typeface="+mn-lt"/>
        <a:ea typeface="+mn-ea"/>
        <a:cs typeface="+mn-cs"/>
      </a:defRPr>
    </a:lvl6pPr>
    <a:lvl7pPr marL="12471499" algn="l" defTabSz="4157166" rtl="0" eaLnBrk="1" latinLnBrk="0" hangingPunct="1">
      <a:defRPr kumimoji="1" sz="5492" kern="1200">
        <a:solidFill>
          <a:schemeClr val="tx1"/>
        </a:solidFill>
        <a:latin typeface="+mn-lt"/>
        <a:ea typeface="+mn-ea"/>
        <a:cs typeface="+mn-cs"/>
      </a:defRPr>
    </a:lvl7pPr>
    <a:lvl8pPr marL="14550082" algn="l" defTabSz="4157166" rtl="0" eaLnBrk="1" latinLnBrk="0" hangingPunct="1">
      <a:defRPr kumimoji="1" sz="5492" kern="1200">
        <a:solidFill>
          <a:schemeClr val="tx1"/>
        </a:solidFill>
        <a:latin typeface="+mn-lt"/>
        <a:ea typeface="+mn-ea"/>
        <a:cs typeface="+mn-cs"/>
      </a:defRPr>
    </a:lvl8pPr>
    <a:lvl9pPr marL="16628665" algn="l" defTabSz="4157166" rtl="0" eaLnBrk="1" latinLnBrk="0" hangingPunct="1">
      <a:defRPr kumimoji="1" sz="549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1BF93AEA-5EDE-441C-9AE8-4722A7958992}" type="slidenum">
              <a:rPr lang="ja-JP" altLang="en-US" smtClean="0"/>
              <a:pPr>
                <a:defRPr/>
              </a:pPr>
              <a:t>1</a:t>
            </a:fld>
            <a:endParaRPr lang="ja-JP" altLang="en-US" dirty="0"/>
          </a:p>
        </p:txBody>
      </p:sp>
    </p:spTree>
    <p:extLst>
      <p:ext uri="{BB962C8B-B14F-4D97-AF65-F5344CB8AC3E}">
        <p14:creationId xmlns:p14="http://schemas.microsoft.com/office/powerpoint/2010/main" val="36138634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図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50" y="-3175"/>
            <a:ext cx="30268863" cy="505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19"/>
          <p:cNvSpPr txBox="1">
            <a:spLocks noChangeArrowheads="1"/>
          </p:cNvSpPr>
          <p:nvPr userDrawn="1"/>
        </p:nvSpPr>
        <p:spPr bwMode="auto">
          <a:xfrm>
            <a:off x="15065375" y="114300"/>
            <a:ext cx="15086013"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ja-JP" altLang="en-US" sz="6000" b="1" dirty="0">
                <a:solidFill>
                  <a:srgbClr val="C00000"/>
                </a:solidFill>
                <a:latin typeface="HGS教科書体" panose="02020600000000000000" pitchFamily="18" charset="-128"/>
                <a:ea typeface="HGS教科書体" panose="02020600000000000000" pitchFamily="18" charset="-128"/>
                <a:cs typeface="Times New Roman" panose="02020603050405020304" pitchFamily="18" charset="0"/>
              </a:rPr>
              <a:t>次世代構造技術者の </a:t>
            </a:r>
            <a:r>
              <a:rPr lang="en-US" altLang="ja-JP" sz="6000" b="1" dirty="0">
                <a:solidFill>
                  <a:srgbClr val="C00000"/>
                </a:solidFill>
                <a:latin typeface="Times New Roman" panose="02020603050405020304" pitchFamily="18" charset="0"/>
                <a:ea typeface="HGS教科書体" panose="02020600000000000000" pitchFamily="18" charset="-128"/>
                <a:cs typeface="Times New Roman" panose="02020603050405020304" pitchFamily="18" charset="0"/>
              </a:rPr>
              <a:t>Work in Progress 2025</a:t>
            </a:r>
            <a:endParaRPr lang="ja-JP" altLang="en-US" sz="6000" b="1" dirty="0">
              <a:solidFill>
                <a:srgbClr val="C00000"/>
              </a:solidFill>
              <a:latin typeface="Times New Roman" panose="02020603050405020304" pitchFamily="18" charset="0"/>
              <a:ea typeface="HGS教科書体" panose="02020600000000000000" pitchFamily="18" charset="-128"/>
              <a:cs typeface="Times New Roman" panose="02020603050405020304" pitchFamily="18" charset="0"/>
            </a:endParaRPr>
          </a:p>
        </p:txBody>
      </p:sp>
      <p:sp>
        <p:nvSpPr>
          <p:cNvPr id="6" name="正方形/長方形 5"/>
          <p:cNvSpPr/>
          <p:nvPr userDrawn="1"/>
        </p:nvSpPr>
        <p:spPr>
          <a:xfrm>
            <a:off x="0" y="41651238"/>
            <a:ext cx="30275213" cy="831850"/>
          </a:xfrm>
          <a:prstGeom prst="rect">
            <a:avLst/>
          </a:prstGeom>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5400000" scaled="1"/>
            <a:tileRect/>
          </a:gradFill>
        </p:spPr>
        <p:txBody>
          <a:bodyPr>
            <a:spAutoFit/>
          </a:bodyPr>
          <a:lstStyle/>
          <a:p>
            <a:pPr algn="ctr">
              <a:defRPr/>
            </a:pPr>
            <a:r>
              <a:rPr lang="ja-JP" altLang="en-US" sz="4800" dirty="0">
                <a:latin typeface="HGS教科書体" panose="02020600000000000000" pitchFamily="18" charset="-128"/>
                <a:ea typeface="HGS教科書体" panose="02020600000000000000" pitchFamily="18" charset="-128"/>
                <a:cs typeface="Times New Roman" panose="02020603050405020304" pitchFamily="18" charset="0"/>
              </a:rPr>
              <a:t>土木学会丨構造工学委員会丨若手構造技術者連絡小委員会</a:t>
            </a:r>
            <a:endParaRPr lang="en-US" altLang="ja-JP" sz="4800" dirty="0">
              <a:latin typeface="HGS教科書体" panose="02020600000000000000" pitchFamily="18" charset="-128"/>
              <a:ea typeface="HGS教科書体" panose="02020600000000000000" pitchFamily="18" charset="-128"/>
              <a:cs typeface="Times New Roman" panose="02020603050405020304" pitchFamily="18" charset="0"/>
            </a:endParaRPr>
          </a:p>
        </p:txBody>
      </p:sp>
      <p:sp>
        <p:nvSpPr>
          <p:cNvPr id="2" name="タイトル 1"/>
          <p:cNvSpPr>
            <a:spLocks noGrp="1"/>
          </p:cNvSpPr>
          <p:nvPr>
            <p:ph type="ctrTitle"/>
          </p:nvPr>
        </p:nvSpPr>
        <p:spPr>
          <a:xfrm>
            <a:off x="2270641" y="13196310"/>
            <a:ext cx="25733931" cy="9105648"/>
          </a:xfrm>
        </p:spPr>
        <p:txBody>
          <a:bodyPr/>
          <a:lstStyle/>
          <a:p>
            <a:r>
              <a:rPr lang="ja-JP" altLang="en-US"/>
              <a:t>マスター タイトルの書式設定</a:t>
            </a:r>
          </a:p>
        </p:txBody>
      </p:sp>
      <p:sp>
        <p:nvSpPr>
          <p:cNvPr id="3" name="サブタイトル 2"/>
          <p:cNvSpPr>
            <a:spLocks noGrp="1"/>
          </p:cNvSpPr>
          <p:nvPr>
            <p:ph type="subTitle" idx="1"/>
          </p:nvPr>
        </p:nvSpPr>
        <p:spPr>
          <a:xfrm>
            <a:off x="4541282" y="24071950"/>
            <a:ext cx="21192649" cy="10855978"/>
          </a:xfrm>
        </p:spPr>
        <p:txBody>
          <a:bodyPr/>
          <a:lstStyle>
            <a:lvl1pPr marL="0" indent="0" algn="ctr">
              <a:buNone/>
              <a:defRPr>
                <a:solidFill>
                  <a:schemeClr val="tx1">
                    <a:tint val="75000"/>
                  </a:schemeClr>
                </a:solidFill>
              </a:defRPr>
            </a:lvl1pPr>
            <a:lvl2pPr marL="2070908" indent="0" algn="ctr">
              <a:buNone/>
              <a:defRPr>
                <a:solidFill>
                  <a:schemeClr val="tx1">
                    <a:tint val="75000"/>
                  </a:schemeClr>
                </a:solidFill>
              </a:defRPr>
            </a:lvl2pPr>
            <a:lvl3pPr marL="4141814" indent="0" algn="ctr">
              <a:buNone/>
              <a:defRPr>
                <a:solidFill>
                  <a:schemeClr val="tx1">
                    <a:tint val="75000"/>
                  </a:schemeClr>
                </a:solidFill>
              </a:defRPr>
            </a:lvl3pPr>
            <a:lvl4pPr marL="6212722" indent="0" algn="ctr">
              <a:buNone/>
              <a:defRPr>
                <a:solidFill>
                  <a:schemeClr val="tx1">
                    <a:tint val="75000"/>
                  </a:schemeClr>
                </a:solidFill>
              </a:defRPr>
            </a:lvl4pPr>
            <a:lvl5pPr marL="8283629" indent="0" algn="ctr">
              <a:buNone/>
              <a:defRPr>
                <a:solidFill>
                  <a:schemeClr val="tx1">
                    <a:tint val="75000"/>
                  </a:schemeClr>
                </a:solidFill>
              </a:defRPr>
            </a:lvl5pPr>
            <a:lvl6pPr marL="10354536" indent="0" algn="ctr">
              <a:buNone/>
              <a:defRPr>
                <a:solidFill>
                  <a:schemeClr val="tx1">
                    <a:tint val="75000"/>
                  </a:schemeClr>
                </a:solidFill>
              </a:defRPr>
            </a:lvl6pPr>
            <a:lvl7pPr marL="12425443" indent="0" algn="ctr">
              <a:buNone/>
              <a:defRPr>
                <a:solidFill>
                  <a:schemeClr val="tx1">
                    <a:tint val="75000"/>
                  </a:schemeClr>
                </a:solidFill>
              </a:defRPr>
            </a:lvl7pPr>
            <a:lvl8pPr marL="14496349" indent="0" algn="ctr">
              <a:buNone/>
              <a:defRPr>
                <a:solidFill>
                  <a:schemeClr val="tx1">
                    <a:tint val="75000"/>
                  </a:schemeClr>
                </a:solidFill>
              </a:defRPr>
            </a:lvl8pPr>
            <a:lvl9pPr marL="16567257" indent="0" algn="ctr">
              <a:buNone/>
              <a:defRPr>
                <a:solidFill>
                  <a:schemeClr val="tx1">
                    <a:tint val="75000"/>
                  </a:schemeClr>
                </a:solidFill>
              </a:defRPr>
            </a:lvl9pPr>
          </a:lstStyle>
          <a:p>
            <a:r>
              <a:rPr lang="ja-JP" altLang="en-US"/>
              <a:t>マスター サブタイトルの書式設定</a:t>
            </a:r>
          </a:p>
        </p:txBody>
      </p:sp>
      <p:sp>
        <p:nvSpPr>
          <p:cNvPr id="7" name="日付プレースホルダー 3"/>
          <p:cNvSpPr>
            <a:spLocks noGrp="1"/>
          </p:cNvSpPr>
          <p:nvPr>
            <p:ph type="dt" sz="half" idx="10"/>
          </p:nvPr>
        </p:nvSpPr>
        <p:spPr/>
        <p:txBody>
          <a:bodyPr/>
          <a:lstStyle>
            <a:lvl1pPr>
              <a:defRPr/>
            </a:lvl1pPr>
          </a:lstStyle>
          <a:p>
            <a:pPr>
              <a:defRPr/>
            </a:pPr>
            <a:fld id="{1A432982-05C2-4465-994C-1BC2733F3888}" type="datetimeFigureOut">
              <a:rPr lang="ja-JP" altLang="en-US"/>
              <a:pPr>
                <a:defRPr/>
              </a:pPr>
              <a:t>2025/1/6</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F7E783ED-D3A1-4593-9494-3C5FDB98DD6D}" type="slidenum">
              <a:rPr lang="ja-JP" altLang="en-US"/>
              <a:pPr>
                <a:defRPr/>
              </a:pPr>
              <a:t>‹#›</a:t>
            </a:fld>
            <a:endParaRPr lang="ja-JP" altLang="en-US" dirty="0"/>
          </a:p>
        </p:txBody>
      </p:sp>
    </p:spTree>
    <p:extLst>
      <p:ext uri="{BB962C8B-B14F-4D97-AF65-F5344CB8AC3E}">
        <p14:creationId xmlns:p14="http://schemas.microsoft.com/office/powerpoint/2010/main" val="132431152"/>
      </p:ext>
    </p:extLst>
  </p:cSld>
  <p:clrMapOvr>
    <a:masterClrMapping/>
  </p:clrMapOvr>
  <p:extLst>
    <p:ext uri="{DCECCB84-F9BA-43D5-87BE-67443E8EF086}">
      <p15:sldGuideLst xmlns:p15="http://schemas.microsoft.com/office/powerpoint/2012/main">
        <p15:guide id="1" orient="horz" pos="13379" userDrawn="1">
          <p15:clr>
            <a:srgbClr val="FBAE40"/>
          </p15:clr>
        </p15:guide>
        <p15:guide id="2" pos="953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B4F3F8F-628D-4D5C-9344-B5B6EA020D44}" type="datetimeFigureOut">
              <a:rPr lang="ja-JP" altLang="en-US"/>
              <a:pPr>
                <a:defRPr/>
              </a:pPr>
              <a:t>2025/1/6</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EF79002-1E77-4E51-8C10-51BAD25634B3}" type="slidenum">
              <a:rPr lang="ja-JP" altLang="en-US"/>
              <a:pPr>
                <a:defRPr/>
              </a:pPr>
              <a:t>‹#›</a:t>
            </a:fld>
            <a:endParaRPr lang="ja-JP" altLang="en-US" dirty="0"/>
          </a:p>
        </p:txBody>
      </p:sp>
    </p:spTree>
    <p:extLst>
      <p:ext uri="{BB962C8B-B14F-4D97-AF65-F5344CB8AC3E}">
        <p14:creationId xmlns:p14="http://schemas.microsoft.com/office/powerpoint/2010/main" val="214135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1336460" y="7512654"/>
            <a:ext cx="15931278" cy="1600371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542622" y="7512654"/>
            <a:ext cx="47289253" cy="1600371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B83904F-5802-4B1B-B831-41B24F0CD769}" type="datetimeFigureOut">
              <a:rPr lang="ja-JP" altLang="en-US"/>
              <a:pPr>
                <a:defRPr/>
              </a:pPr>
              <a:t>2025/1/6</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6B6CE00-0A7E-4BF7-A01D-EBE3322684CF}" type="slidenum">
              <a:rPr lang="ja-JP" altLang="en-US"/>
              <a:pPr>
                <a:defRPr/>
              </a:pPr>
              <a:t>‹#›</a:t>
            </a:fld>
            <a:endParaRPr lang="ja-JP" altLang="en-US" dirty="0"/>
          </a:p>
        </p:txBody>
      </p:sp>
    </p:spTree>
    <p:extLst>
      <p:ext uri="{BB962C8B-B14F-4D97-AF65-F5344CB8AC3E}">
        <p14:creationId xmlns:p14="http://schemas.microsoft.com/office/powerpoint/2010/main" val="457831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D73A6AF-60C5-4029-8A81-AD6C72D8103B}" type="datetimeFigureOut">
              <a:rPr lang="ja-JP" altLang="en-US"/>
              <a:pPr>
                <a:defRPr/>
              </a:pPr>
              <a:t>2025/1/6</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0427A20-3792-4DFB-BCDC-59DF69937C6A}" type="slidenum">
              <a:rPr lang="ja-JP" altLang="en-US"/>
              <a:pPr>
                <a:defRPr/>
              </a:pPr>
              <a:t>‹#›</a:t>
            </a:fld>
            <a:endParaRPr lang="ja-JP" altLang="en-US" dirty="0"/>
          </a:p>
        </p:txBody>
      </p:sp>
    </p:spTree>
    <p:extLst>
      <p:ext uri="{BB962C8B-B14F-4D97-AF65-F5344CB8AC3E}">
        <p14:creationId xmlns:p14="http://schemas.microsoft.com/office/powerpoint/2010/main" val="225643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533" y="27297281"/>
            <a:ext cx="25733931" cy="8436982"/>
          </a:xfrm>
        </p:spPr>
        <p:txBody>
          <a:bodyPr anchor="t"/>
          <a:lstStyle>
            <a:lvl1pPr algn="l">
              <a:defRPr sz="1809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2391533" y="18004804"/>
            <a:ext cx="25733931" cy="9292477"/>
          </a:xfrm>
        </p:spPr>
        <p:txBody>
          <a:bodyPr anchor="b"/>
          <a:lstStyle>
            <a:lvl1pPr marL="0" indent="0">
              <a:buNone/>
              <a:defRPr sz="9119">
                <a:solidFill>
                  <a:schemeClr val="tx1">
                    <a:tint val="75000"/>
                  </a:schemeClr>
                </a:solidFill>
              </a:defRPr>
            </a:lvl1pPr>
            <a:lvl2pPr marL="2070908" indent="0">
              <a:buNone/>
              <a:defRPr sz="8137">
                <a:solidFill>
                  <a:schemeClr val="tx1">
                    <a:tint val="75000"/>
                  </a:schemeClr>
                </a:solidFill>
              </a:defRPr>
            </a:lvl2pPr>
            <a:lvl3pPr marL="4141814" indent="0">
              <a:buNone/>
              <a:defRPr sz="7295">
                <a:solidFill>
                  <a:schemeClr val="tx1">
                    <a:tint val="75000"/>
                  </a:schemeClr>
                </a:solidFill>
              </a:defRPr>
            </a:lvl3pPr>
            <a:lvl4pPr marL="6212722" indent="0">
              <a:buNone/>
              <a:defRPr sz="6313">
                <a:solidFill>
                  <a:schemeClr val="tx1">
                    <a:tint val="75000"/>
                  </a:schemeClr>
                </a:solidFill>
              </a:defRPr>
            </a:lvl4pPr>
            <a:lvl5pPr marL="8283629" indent="0">
              <a:buNone/>
              <a:defRPr sz="6313">
                <a:solidFill>
                  <a:schemeClr val="tx1">
                    <a:tint val="75000"/>
                  </a:schemeClr>
                </a:solidFill>
              </a:defRPr>
            </a:lvl5pPr>
            <a:lvl6pPr marL="10354536" indent="0">
              <a:buNone/>
              <a:defRPr sz="6313">
                <a:solidFill>
                  <a:schemeClr val="tx1">
                    <a:tint val="75000"/>
                  </a:schemeClr>
                </a:solidFill>
              </a:defRPr>
            </a:lvl6pPr>
            <a:lvl7pPr marL="12425443" indent="0">
              <a:buNone/>
              <a:defRPr sz="6313">
                <a:solidFill>
                  <a:schemeClr val="tx1">
                    <a:tint val="75000"/>
                  </a:schemeClr>
                </a:solidFill>
              </a:defRPr>
            </a:lvl7pPr>
            <a:lvl8pPr marL="14496349" indent="0">
              <a:buNone/>
              <a:defRPr sz="6313">
                <a:solidFill>
                  <a:schemeClr val="tx1">
                    <a:tint val="75000"/>
                  </a:schemeClr>
                </a:solidFill>
              </a:defRPr>
            </a:lvl8pPr>
            <a:lvl9pPr marL="16567257" indent="0">
              <a:buNone/>
              <a:defRPr sz="6313">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9487790-6C44-4042-9AC6-0DBEFF2EC59D}" type="datetimeFigureOut">
              <a:rPr lang="ja-JP" altLang="en-US"/>
              <a:pPr>
                <a:defRPr/>
              </a:pPr>
              <a:t>2025/1/6</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1E79DC2-9C91-44BA-AA54-250A515E625F}" type="slidenum">
              <a:rPr lang="ja-JP" altLang="en-US"/>
              <a:pPr>
                <a:defRPr/>
              </a:pPr>
              <a:t>‹#›</a:t>
            </a:fld>
            <a:endParaRPr lang="ja-JP" altLang="en-US" dirty="0"/>
          </a:p>
        </p:txBody>
      </p:sp>
    </p:spTree>
    <p:extLst>
      <p:ext uri="{BB962C8B-B14F-4D97-AF65-F5344CB8AC3E}">
        <p14:creationId xmlns:p14="http://schemas.microsoft.com/office/powerpoint/2010/main" val="1233428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542622" y="43768080"/>
            <a:ext cx="31610265" cy="123781747"/>
          </a:xfrm>
        </p:spPr>
        <p:txBody>
          <a:bodyPr/>
          <a:lstStyle>
            <a:lvl1pPr>
              <a:defRPr sz="12626"/>
            </a:lvl1pPr>
            <a:lvl2pPr>
              <a:defRPr sz="10802"/>
            </a:lvl2pPr>
            <a:lvl3pPr>
              <a:defRPr sz="9119"/>
            </a:lvl3pPr>
            <a:lvl4pPr>
              <a:defRPr sz="8137"/>
            </a:lvl4pPr>
            <a:lvl5pPr>
              <a:defRPr sz="8137"/>
            </a:lvl5pPr>
            <a:lvl6pPr>
              <a:defRPr sz="8137"/>
            </a:lvl6pPr>
            <a:lvl7pPr>
              <a:defRPr sz="8137"/>
            </a:lvl7pPr>
            <a:lvl8pPr>
              <a:defRPr sz="8137"/>
            </a:lvl8pPr>
            <a:lvl9pPr>
              <a:defRPr sz="813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657475" y="43768080"/>
            <a:ext cx="31610265" cy="123781747"/>
          </a:xfrm>
        </p:spPr>
        <p:txBody>
          <a:bodyPr/>
          <a:lstStyle>
            <a:lvl1pPr>
              <a:defRPr sz="12626"/>
            </a:lvl1pPr>
            <a:lvl2pPr>
              <a:defRPr sz="10802"/>
            </a:lvl2pPr>
            <a:lvl3pPr>
              <a:defRPr sz="9119"/>
            </a:lvl3pPr>
            <a:lvl4pPr>
              <a:defRPr sz="8137"/>
            </a:lvl4pPr>
            <a:lvl5pPr>
              <a:defRPr sz="8137"/>
            </a:lvl5pPr>
            <a:lvl6pPr>
              <a:defRPr sz="8137"/>
            </a:lvl6pPr>
            <a:lvl7pPr>
              <a:defRPr sz="8137"/>
            </a:lvl7pPr>
            <a:lvl8pPr>
              <a:defRPr sz="8137"/>
            </a:lvl8pPr>
            <a:lvl9pPr>
              <a:defRPr sz="813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7DBF7066-F7FD-4BC2-BBCC-8A21DA1A786F}" type="datetimeFigureOut">
              <a:rPr lang="ja-JP" altLang="en-US"/>
              <a:pPr>
                <a:defRPr/>
              </a:pPr>
              <a:t>2025/1/6</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B1BA40A-4A81-4E61-B5DB-BFB6414BE841}" type="slidenum">
              <a:rPr lang="ja-JP" altLang="en-US"/>
              <a:pPr>
                <a:defRPr/>
              </a:pPr>
              <a:t>‹#›</a:t>
            </a:fld>
            <a:endParaRPr lang="ja-JP" altLang="en-US" dirty="0"/>
          </a:p>
        </p:txBody>
      </p:sp>
    </p:spTree>
    <p:extLst>
      <p:ext uri="{BB962C8B-B14F-4D97-AF65-F5344CB8AC3E}">
        <p14:creationId xmlns:p14="http://schemas.microsoft.com/office/powerpoint/2010/main" val="12012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761" y="1701167"/>
            <a:ext cx="27247692" cy="7079986"/>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1513762" y="9508817"/>
            <a:ext cx="13376810" cy="3962822"/>
          </a:xfrm>
        </p:spPr>
        <p:txBody>
          <a:bodyPr anchor="b"/>
          <a:lstStyle>
            <a:lvl1pPr marL="0" indent="0">
              <a:buNone/>
              <a:defRPr sz="10802" b="1"/>
            </a:lvl1pPr>
            <a:lvl2pPr marL="2070908" indent="0">
              <a:buNone/>
              <a:defRPr sz="9119" b="1"/>
            </a:lvl2pPr>
            <a:lvl3pPr marL="4141814" indent="0">
              <a:buNone/>
              <a:defRPr sz="8137" b="1"/>
            </a:lvl3pPr>
            <a:lvl4pPr marL="6212722" indent="0">
              <a:buNone/>
              <a:defRPr sz="7295" b="1"/>
            </a:lvl4pPr>
            <a:lvl5pPr marL="8283629" indent="0">
              <a:buNone/>
              <a:defRPr sz="7295" b="1"/>
            </a:lvl5pPr>
            <a:lvl6pPr marL="10354536" indent="0">
              <a:buNone/>
              <a:defRPr sz="7295" b="1"/>
            </a:lvl6pPr>
            <a:lvl7pPr marL="12425443" indent="0">
              <a:buNone/>
              <a:defRPr sz="7295" b="1"/>
            </a:lvl7pPr>
            <a:lvl8pPr marL="14496349" indent="0">
              <a:buNone/>
              <a:defRPr sz="7295" b="1"/>
            </a:lvl8pPr>
            <a:lvl9pPr marL="16567257" indent="0">
              <a:buNone/>
              <a:defRPr sz="7295"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1513762" y="13471639"/>
            <a:ext cx="13376810" cy="24475119"/>
          </a:xfrm>
        </p:spPr>
        <p:txBody>
          <a:bodyPr/>
          <a:lstStyle>
            <a:lvl1pPr>
              <a:defRPr sz="10802"/>
            </a:lvl1pPr>
            <a:lvl2pPr>
              <a:defRPr sz="9119"/>
            </a:lvl2pPr>
            <a:lvl3pPr>
              <a:defRPr sz="8137"/>
            </a:lvl3pPr>
            <a:lvl4pPr>
              <a:defRPr sz="7295"/>
            </a:lvl4pPr>
            <a:lvl5pPr>
              <a:defRPr sz="7295"/>
            </a:lvl5pPr>
            <a:lvl6pPr>
              <a:defRPr sz="7295"/>
            </a:lvl6pPr>
            <a:lvl7pPr>
              <a:defRPr sz="7295"/>
            </a:lvl7pPr>
            <a:lvl8pPr>
              <a:defRPr sz="7295"/>
            </a:lvl8pPr>
            <a:lvl9pPr>
              <a:defRPr sz="729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15379389" y="9508817"/>
            <a:ext cx="13382065" cy="3962822"/>
          </a:xfrm>
        </p:spPr>
        <p:txBody>
          <a:bodyPr anchor="b"/>
          <a:lstStyle>
            <a:lvl1pPr marL="0" indent="0">
              <a:buNone/>
              <a:defRPr sz="10802" b="1"/>
            </a:lvl1pPr>
            <a:lvl2pPr marL="2070908" indent="0">
              <a:buNone/>
              <a:defRPr sz="9119" b="1"/>
            </a:lvl2pPr>
            <a:lvl3pPr marL="4141814" indent="0">
              <a:buNone/>
              <a:defRPr sz="8137" b="1"/>
            </a:lvl3pPr>
            <a:lvl4pPr marL="6212722" indent="0">
              <a:buNone/>
              <a:defRPr sz="7295" b="1"/>
            </a:lvl4pPr>
            <a:lvl5pPr marL="8283629" indent="0">
              <a:buNone/>
              <a:defRPr sz="7295" b="1"/>
            </a:lvl5pPr>
            <a:lvl6pPr marL="10354536" indent="0">
              <a:buNone/>
              <a:defRPr sz="7295" b="1"/>
            </a:lvl6pPr>
            <a:lvl7pPr marL="12425443" indent="0">
              <a:buNone/>
              <a:defRPr sz="7295" b="1"/>
            </a:lvl7pPr>
            <a:lvl8pPr marL="14496349" indent="0">
              <a:buNone/>
              <a:defRPr sz="7295" b="1"/>
            </a:lvl8pPr>
            <a:lvl9pPr marL="16567257" indent="0">
              <a:buNone/>
              <a:defRPr sz="7295"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15379389" y="13471639"/>
            <a:ext cx="13382065" cy="24475119"/>
          </a:xfrm>
        </p:spPr>
        <p:txBody>
          <a:bodyPr/>
          <a:lstStyle>
            <a:lvl1pPr>
              <a:defRPr sz="10802"/>
            </a:lvl1pPr>
            <a:lvl2pPr>
              <a:defRPr sz="9119"/>
            </a:lvl2pPr>
            <a:lvl3pPr>
              <a:defRPr sz="8137"/>
            </a:lvl3pPr>
            <a:lvl4pPr>
              <a:defRPr sz="7295"/>
            </a:lvl4pPr>
            <a:lvl5pPr>
              <a:defRPr sz="7295"/>
            </a:lvl5pPr>
            <a:lvl6pPr>
              <a:defRPr sz="7295"/>
            </a:lvl6pPr>
            <a:lvl7pPr>
              <a:defRPr sz="7295"/>
            </a:lvl7pPr>
            <a:lvl8pPr>
              <a:defRPr sz="7295"/>
            </a:lvl8pPr>
            <a:lvl9pPr>
              <a:defRPr sz="729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F2DAB054-9223-4404-8381-3FE09264508C}" type="datetimeFigureOut">
              <a:rPr lang="ja-JP" altLang="en-US"/>
              <a:pPr>
                <a:defRPr/>
              </a:pPr>
              <a:t>2025/1/6</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7F943EA-2E4B-4795-8E1C-3FFFFE83C10C}" type="slidenum">
              <a:rPr lang="ja-JP" altLang="en-US"/>
              <a:pPr>
                <a:defRPr/>
              </a:pPr>
              <a:t>‹#›</a:t>
            </a:fld>
            <a:endParaRPr lang="ja-JP" altLang="en-US" dirty="0"/>
          </a:p>
        </p:txBody>
      </p:sp>
    </p:spTree>
    <p:extLst>
      <p:ext uri="{BB962C8B-B14F-4D97-AF65-F5344CB8AC3E}">
        <p14:creationId xmlns:p14="http://schemas.microsoft.com/office/powerpoint/2010/main" val="194742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8D3FE868-FC25-4170-B4C5-2A63261F136F}" type="datetimeFigureOut">
              <a:rPr lang="ja-JP" altLang="en-US"/>
              <a:pPr>
                <a:defRPr/>
              </a:pPr>
              <a:t>2025/1/6</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01236A1-27E0-4DC1-BEC0-502664FCEAC6}" type="slidenum">
              <a:rPr lang="ja-JP" altLang="en-US"/>
              <a:pPr>
                <a:defRPr/>
              </a:pPr>
              <a:t>‹#›</a:t>
            </a:fld>
            <a:endParaRPr lang="ja-JP" altLang="en-US" dirty="0"/>
          </a:p>
        </p:txBody>
      </p:sp>
    </p:spTree>
    <p:extLst>
      <p:ext uri="{BB962C8B-B14F-4D97-AF65-F5344CB8AC3E}">
        <p14:creationId xmlns:p14="http://schemas.microsoft.com/office/powerpoint/2010/main" val="817058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3FFAD9F-38C1-4C58-ABA1-EFAA70E4AA39}" type="datetimeFigureOut">
              <a:rPr lang="ja-JP" altLang="en-US"/>
              <a:pPr>
                <a:defRPr/>
              </a:pPr>
              <a:t>2025/1/6</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EB0C0E9-DAF4-4A42-941F-9175021A8B39}" type="slidenum">
              <a:rPr lang="ja-JP" altLang="en-US"/>
              <a:pPr>
                <a:defRPr/>
              </a:pPr>
              <a:t>‹#›</a:t>
            </a:fld>
            <a:endParaRPr lang="ja-JP" altLang="en-US" dirty="0"/>
          </a:p>
        </p:txBody>
      </p:sp>
    </p:spTree>
    <p:extLst>
      <p:ext uri="{BB962C8B-B14F-4D97-AF65-F5344CB8AC3E}">
        <p14:creationId xmlns:p14="http://schemas.microsoft.com/office/powerpoint/2010/main" val="3192375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3762" y="1691329"/>
            <a:ext cx="9960337" cy="7197986"/>
          </a:xfrm>
        </p:spPr>
        <p:txBody>
          <a:bodyPr anchor="b"/>
          <a:lstStyle>
            <a:lvl1pPr algn="l">
              <a:defRPr sz="9119" b="1"/>
            </a:lvl1pPr>
          </a:lstStyle>
          <a:p>
            <a:r>
              <a:rPr lang="ja-JP" altLang="en-US"/>
              <a:t>マスター タイトルの書式設定</a:t>
            </a:r>
          </a:p>
        </p:txBody>
      </p:sp>
      <p:sp>
        <p:nvSpPr>
          <p:cNvPr id="3" name="コンテンツ プレースホルダー 2"/>
          <p:cNvSpPr>
            <a:spLocks noGrp="1"/>
          </p:cNvSpPr>
          <p:nvPr>
            <p:ph idx="1"/>
          </p:nvPr>
        </p:nvSpPr>
        <p:spPr>
          <a:xfrm>
            <a:off x="11836768" y="1691333"/>
            <a:ext cx="16924685" cy="36255429"/>
          </a:xfrm>
        </p:spPr>
        <p:txBody>
          <a:bodyPr/>
          <a:lstStyle>
            <a:lvl1pPr>
              <a:defRPr sz="14450"/>
            </a:lvl1pPr>
            <a:lvl2pPr>
              <a:defRPr sz="12626"/>
            </a:lvl2pPr>
            <a:lvl3pPr>
              <a:defRPr sz="10802"/>
            </a:lvl3pPr>
            <a:lvl4pPr>
              <a:defRPr sz="9119"/>
            </a:lvl4pPr>
            <a:lvl5pPr>
              <a:defRPr sz="9119"/>
            </a:lvl5pPr>
            <a:lvl6pPr>
              <a:defRPr sz="9119"/>
            </a:lvl6pPr>
            <a:lvl7pPr>
              <a:defRPr sz="9119"/>
            </a:lvl7pPr>
            <a:lvl8pPr>
              <a:defRPr sz="9119"/>
            </a:lvl8pPr>
            <a:lvl9pPr>
              <a:defRPr sz="911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1513762" y="8889318"/>
            <a:ext cx="9960337" cy="29057443"/>
          </a:xfrm>
        </p:spPr>
        <p:txBody>
          <a:bodyPr/>
          <a:lstStyle>
            <a:lvl1pPr marL="0" indent="0">
              <a:buNone/>
              <a:defRPr sz="6313"/>
            </a:lvl1pPr>
            <a:lvl2pPr marL="2070908" indent="0">
              <a:buNone/>
              <a:defRPr sz="5471"/>
            </a:lvl2pPr>
            <a:lvl3pPr marL="4141814" indent="0">
              <a:buNone/>
              <a:defRPr sz="4489"/>
            </a:lvl3pPr>
            <a:lvl4pPr marL="6212722" indent="0">
              <a:buNone/>
              <a:defRPr sz="4068"/>
            </a:lvl4pPr>
            <a:lvl5pPr marL="8283629" indent="0">
              <a:buNone/>
              <a:defRPr sz="4068"/>
            </a:lvl5pPr>
            <a:lvl6pPr marL="10354536" indent="0">
              <a:buNone/>
              <a:defRPr sz="4068"/>
            </a:lvl6pPr>
            <a:lvl7pPr marL="12425443" indent="0">
              <a:buNone/>
              <a:defRPr sz="4068"/>
            </a:lvl7pPr>
            <a:lvl8pPr marL="14496349" indent="0">
              <a:buNone/>
              <a:defRPr sz="4068"/>
            </a:lvl8pPr>
            <a:lvl9pPr marL="16567257" indent="0">
              <a:buNone/>
              <a:defRPr sz="4068"/>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E45CC0F-85AB-4A57-8692-C916B995EAB4}" type="datetimeFigureOut">
              <a:rPr lang="ja-JP" altLang="en-US"/>
              <a:pPr>
                <a:defRPr/>
              </a:pPr>
              <a:t>2025/1/6</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654A633-1A7B-4000-937F-E9E50C330A00}" type="slidenum">
              <a:rPr lang="ja-JP" altLang="en-US"/>
              <a:pPr>
                <a:defRPr/>
              </a:pPr>
              <a:t>‹#›</a:t>
            </a:fld>
            <a:endParaRPr lang="ja-JP" altLang="en-US" dirty="0"/>
          </a:p>
        </p:txBody>
      </p:sp>
    </p:spTree>
    <p:extLst>
      <p:ext uri="{BB962C8B-B14F-4D97-AF65-F5344CB8AC3E}">
        <p14:creationId xmlns:p14="http://schemas.microsoft.com/office/powerpoint/2010/main" val="1733008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4153" y="29735939"/>
            <a:ext cx="18165128" cy="3510496"/>
          </a:xfrm>
        </p:spPr>
        <p:txBody>
          <a:bodyPr anchor="b"/>
          <a:lstStyle>
            <a:lvl1pPr algn="l">
              <a:defRPr sz="9119" b="1"/>
            </a:lvl1pPr>
          </a:lstStyle>
          <a:p>
            <a:r>
              <a:rPr lang="ja-JP" altLang="en-US"/>
              <a:t>マスター タイトルの書式設定</a:t>
            </a:r>
          </a:p>
        </p:txBody>
      </p:sp>
      <p:sp>
        <p:nvSpPr>
          <p:cNvPr id="3" name="図プレースホルダー 2"/>
          <p:cNvSpPr>
            <a:spLocks noGrp="1"/>
          </p:cNvSpPr>
          <p:nvPr>
            <p:ph type="pic" idx="1"/>
          </p:nvPr>
        </p:nvSpPr>
        <p:spPr>
          <a:xfrm>
            <a:off x="5934153" y="3795660"/>
            <a:ext cx="18165128" cy="25487948"/>
          </a:xfrm>
        </p:spPr>
        <p:txBody>
          <a:bodyPr rtlCol="0">
            <a:normAutofit/>
          </a:bodyPr>
          <a:lstStyle>
            <a:lvl1pPr marL="0" indent="0">
              <a:buNone/>
              <a:defRPr sz="14450"/>
            </a:lvl1pPr>
            <a:lvl2pPr marL="2070908" indent="0">
              <a:buNone/>
              <a:defRPr sz="12626"/>
            </a:lvl2pPr>
            <a:lvl3pPr marL="4141814" indent="0">
              <a:buNone/>
              <a:defRPr sz="10802"/>
            </a:lvl3pPr>
            <a:lvl4pPr marL="6212722" indent="0">
              <a:buNone/>
              <a:defRPr sz="9119"/>
            </a:lvl4pPr>
            <a:lvl5pPr marL="8283629" indent="0">
              <a:buNone/>
              <a:defRPr sz="9119"/>
            </a:lvl5pPr>
            <a:lvl6pPr marL="10354536" indent="0">
              <a:buNone/>
              <a:defRPr sz="9119"/>
            </a:lvl6pPr>
            <a:lvl7pPr marL="12425443" indent="0">
              <a:buNone/>
              <a:defRPr sz="9119"/>
            </a:lvl7pPr>
            <a:lvl8pPr marL="14496349" indent="0">
              <a:buNone/>
              <a:defRPr sz="9119"/>
            </a:lvl8pPr>
            <a:lvl9pPr marL="16567257" indent="0">
              <a:buNone/>
              <a:defRPr sz="9119"/>
            </a:lvl9pPr>
          </a:lstStyle>
          <a:p>
            <a:pPr lvl="0"/>
            <a:endParaRPr lang="ja-JP" altLang="en-US" noProof="0" dirty="0"/>
          </a:p>
        </p:txBody>
      </p:sp>
      <p:sp>
        <p:nvSpPr>
          <p:cNvPr id="4" name="テキスト プレースホルダー 3"/>
          <p:cNvSpPr>
            <a:spLocks noGrp="1"/>
          </p:cNvSpPr>
          <p:nvPr>
            <p:ph type="body" sz="half" idx="2"/>
          </p:nvPr>
        </p:nvSpPr>
        <p:spPr>
          <a:xfrm>
            <a:off x="5934153" y="33246436"/>
            <a:ext cx="18165128" cy="4985486"/>
          </a:xfrm>
        </p:spPr>
        <p:txBody>
          <a:bodyPr/>
          <a:lstStyle>
            <a:lvl1pPr marL="0" indent="0">
              <a:buNone/>
              <a:defRPr sz="6313"/>
            </a:lvl1pPr>
            <a:lvl2pPr marL="2070908" indent="0">
              <a:buNone/>
              <a:defRPr sz="5471"/>
            </a:lvl2pPr>
            <a:lvl3pPr marL="4141814" indent="0">
              <a:buNone/>
              <a:defRPr sz="4489"/>
            </a:lvl3pPr>
            <a:lvl4pPr marL="6212722" indent="0">
              <a:buNone/>
              <a:defRPr sz="4068"/>
            </a:lvl4pPr>
            <a:lvl5pPr marL="8283629" indent="0">
              <a:buNone/>
              <a:defRPr sz="4068"/>
            </a:lvl5pPr>
            <a:lvl6pPr marL="10354536" indent="0">
              <a:buNone/>
              <a:defRPr sz="4068"/>
            </a:lvl6pPr>
            <a:lvl7pPr marL="12425443" indent="0">
              <a:buNone/>
              <a:defRPr sz="4068"/>
            </a:lvl7pPr>
            <a:lvl8pPr marL="14496349" indent="0">
              <a:buNone/>
              <a:defRPr sz="4068"/>
            </a:lvl8pPr>
            <a:lvl9pPr marL="16567257" indent="0">
              <a:buNone/>
              <a:defRPr sz="4068"/>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4E569E9-F78B-462A-BE13-E58DAD9AE6F6}" type="datetimeFigureOut">
              <a:rPr lang="ja-JP" altLang="en-US"/>
              <a:pPr>
                <a:defRPr/>
              </a:pPr>
              <a:t>2025/1/6</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E74A24C-2772-45F1-91AD-EE8BDB320BA3}" type="slidenum">
              <a:rPr lang="ja-JP" altLang="en-US"/>
              <a:pPr>
                <a:defRPr/>
              </a:pPr>
              <a:t>‹#›</a:t>
            </a:fld>
            <a:endParaRPr lang="ja-JP" altLang="en-US" dirty="0"/>
          </a:p>
        </p:txBody>
      </p:sp>
    </p:spTree>
    <p:extLst>
      <p:ext uri="{BB962C8B-B14F-4D97-AF65-F5344CB8AC3E}">
        <p14:creationId xmlns:p14="http://schemas.microsoft.com/office/powerpoint/2010/main" val="4067236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1514475" y="1701800"/>
            <a:ext cx="27246263" cy="707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5232" tIns="147616" rIns="295232" bIns="147616"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1514475" y="9912350"/>
            <a:ext cx="27246263" cy="2803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5232" tIns="147616" rIns="295232" bIns="14761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1514475" y="39373175"/>
            <a:ext cx="7062788" cy="2260600"/>
          </a:xfrm>
          <a:prstGeom prst="rect">
            <a:avLst/>
          </a:prstGeom>
        </p:spPr>
        <p:txBody>
          <a:bodyPr vert="horz" lIns="295232" tIns="147616" rIns="295232" bIns="147616" rtlCol="0" anchor="ctr"/>
          <a:lstStyle>
            <a:lvl1pPr algn="l" defTabSz="4157166" eaLnBrk="1" fontAlgn="auto" hangingPunct="1">
              <a:spcBef>
                <a:spcPts val="0"/>
              </a:spcBef>
              <a:spcAft>
                <a:spcPts val="0"/>
              </a:spcAft>
              <a:defRPr sz="5471">
                <a:solidFill>
                  <a:schemeClr val="tx1">
                    <a:tint val="75000"/>
                  </a:schemeClr>
                </a:solidFill>
                <a:latin typeface="+mn-lt"/>
                <a:ea typeface="+mn-ea"/>
              </a:defRPr>
            </a:lvl1pPr>
          </a:lstStyle>
          <a:p>
            <a:pPr>
              <a:defRPr/>
            </a:pPr>
            <a:fld id="{CE877535-0342-4691-BA6B-606EA131FFA9}" type="datetimeFigureOut">
              <a:rPr lang="ja-JP" altLang="en-US"/>
              <a:pPr>
                <a:defRPr/>
              </a:pPr>
              <a:t>2025/1/6</a:t>
            </a:fld>
            <a:endParaRPr lang="ja-JP" altLang="en-US" dirty="0"/>
          </a:p>
        </p:txBody>
      </p:sp>
      <p:sp>
        <p:nvSpPr>
          <p:cNvPr id="5" name="フッター プレースホルダー 4"/>
          <p:cNvSpPr>
            <a:spLocks noGrp="1"/>
          </p:cNvSpPr>
          <p:nvPr>
            <p:ph type="ftr" sz="quarter" idx="3"/>
          </p:nvPr>
        </p:nvSpPr>
        <p:spPr>
          <a:xfrm>
            <a:off x="10344150" y="39373175"/>
            <a:ext cx="9586913" cy="2260600"/>
          </a:xfrm>
          <a:prstGeom prst="rect">
            <a:avLst/>
          </a:prstGeom>
        </p:spPr>
        <p:txBody>
          <a:bodyPr vert="horz" lIns="295232" tIns="147616" rIns="295232" bIns="147616" rtlCol="0" anchor="ctr"/>
          <a:lstStyle>
            <a:lvl1pPr algn="ctr" defTabSz="4157166" eaLnBrk="1" fontAlgn="auto" hangingPunct="1">
              <a:spcBef>
                <a:spcPts val="0"/>
              </a:spcBef>
              <a:spcAft>
                <a:spcPts val="0"/>
              </a:spcAft>
              <a:defRPr sz="5471">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21697950" y="39373175"/>
            <a:ext cx="7062788" cy="2260600"/>
          </a:xfrm>
          <a:prstGeom prst="rect">
            <a:avLst/>
          </a:prstGeom>
        </p:spPr>
        <p:txBody>
          <a:bodyPr vert="horz" lIns="295232" tIns="147616" rIns="295232" bIns="147616" rtlCol="0" anchor="ctr"/>
          <a:lstStyle>
            <a:lvl1pPr algn="r" defTabSz="4157166" eaLnBrk="1" fontAlgn="auto" hangingPunct="1">
              <a:spcBef>
                <a:spcPts val="0"/>
              </a:spcBef>
              <a:spcAft>
                <a:spcPts val="0"/>
              </a:spcAft>
              <a:defRPr sz="5471">
                <a:solidFill>
                  <a:schemeClr val="tx1">
                    <a:tint val="75000"/>
                  </a:schemeClr>
                </a:solidFill>
                <a:latin typeface="+mn-lt"/>
                <a:ea typeface="+mn-ea"/>
              </a:defRPr>
            </a:lvl1pPr>
          </a:lstStyle>
          <a:p>
            <a:pPr>
              <a:defRPr/>
            </a:pPr>
            <a:fld id="{898CBBE1-43D1-43F1-973C-CE62C0AF3504}"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defTabSz="4141788" rtl="0" eaLnBrk="0" fontAlgn="base" hangingPunct="0">
        <a:spcBef>
          <a:spcPct val="0"/>
        </a:spcBef>
        <a:spcAft>
          <a:spcPct val="0"/>
        </a:spcAft>
        <a:defRPr kumimoji="1" sz="19900" kern="1200">
          <a:solidFill>
            <a:schemeClr val="tx1"/>
          </a:solidFill>
          <a:latin typeface="+mj-lt"/>
          <a:ea typeface="+mj-ea"/>
          <a:cs typeface="+mj-cs"/>
        </a:defRPr>
      </a:lvl1pPr>
      <a:lvl2pPr algn="ctr" defTabSz="4141788" rtl="0" eaLnBrk="0" fontAlgn="base" hangingPunct="0">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2pPr>
      <a:lvl3pPr algn="ctr" defTabSz="4141788" rtl="0" eaLnBrk="0" fontAlgn="base" hangingPunct="0">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3pPr>
      <a:lvl4pPr algn="ctr" defTabSz="4141788" rtl="0" eaLnBrk="0" fontAlgn="base" hangingPunct="0">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4pPr>
      <a:lvl5pPr algn="ctr" defTabSz="4141788" rtl="0" eaLnBrk="0" fontAlgn="base" hangingPunct="0">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5pPr>
      <a:lvl6pPr marL="457200" algn="ctr" defTabSz="4141788" rtl="0" fontAlgn="base">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6pPr>
      <a:lvl7pPr marL="914400" algn="ctr" defTabSz="4141788" rtl="0" fontAlgn="base">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7pPr>
      <a:lvl8pPr marL="1371600" algn="ctr" defTabSz="4141788" rtl="0" fontAlgn="base">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8pPr>
      <a:lvl9pPr marL="1828800" algn="ctr" defTabSz="4141788" rtl="0" fontAlgn="base">
        <a:spcBef>
          <a:spcPct val="0"/>
        </a:spcBef>
        <a:spcAft>
          <a:spcPct val="0"/>
        </a:spcAft>
        <a:defRPr kumimoji="1" sz="19900">
          <a:solidFill>
            <a:schemeClr val="tx1"/>
          </a:solidFill>
          <a:latin typeface="Calibri" panose="020F0502020204030204" pitchFamily="34" charset="0"/>
          <a:ea typeface="ＭＳ Ｐゴシック" panose="020B0600070205080204" pitchFamily="50" charset="-128"/>
        </a:defRPr>
      </a:lvl9pPr>
    </p:titleStyle>
    <p:bodyStyle>
      <a:lvl1pPr marL="1552575" indent="-1552575" algn="l" defTabSz="4141788" rtl="0" eaLnBrk="0" fontAlgn="base" hangingPunct="0">
        <a:spcBef>
          <a:spcPct val="20000"/>
        </a:spcBef>
        <a:spcAft>
          <a:spcPct val="0"/>
        </a:spcAft>
        <a:buFont typeface="Arial" panose="020B0604020202020204" pitchFamily="34" charset="0"/>
        <a:buChar char="•"/>
        <a:defRPr kumimoji="1" sz="14400" kern="1200">
          <a:solidFill>
            <a:schemeClr val="tx1"/>
          </a:solidFill>
          <a:latin typeface="+mn-lt"/>
          <a:ea typeface="+mn-ea"/>
          <a:cs typeface="+mn-cs"/>
        </a:defRPr>
      </a:lvl1pPr>
      <a:lvl2pPr marL="3363913" indent="-1293813" algn="l" defTabSz="4141788" rtl="0" eaLnBrk="0" fontAlgn="base" hangingPunct="0">
        <a:spcBef>
          <a:spcPct val="20000"/>
        </a:spcBef>
        <a:spcAft>
          <a:spcPct val="0"/>
        </a:spcAft>
        <a:buFont typeface="Arial" panose="020B0604020202020204" pitchFamily="34" charset="0"/>
        <a:buChar char="–"/>
        <a:defRPr kumimoji="1" sz="12600" kern="1200">
          <a:solidFill>
            <a:schemeClr val="tx1"/>
          </a:solidFill>
          <a:latin typeface="+mn-lt"/>
          <a:ea typeface="+mn-ea"/>
          <a:cs typeface="+mn-cs"/>
        </a:defRPr>
      </a:lvl2pPr>
      <a:lvl3pPr marL="5176838" indent="-1035050" algn="l" defTabSz="4141788" rtl="0" eaLnBrk="0" fontAlgn="base" hangingPunct="0">
        <a:spcBef>
          <a:spcPct val="20000"/>
        </a:spcBef>
        <a:spcAft>
          <a:spcPct val="0"/>
        </a:spcAft>
        <a:buFont typeface="Arial" panose="020B0604020202020204" pitchFamily="34" charset="0"/>
        <a:buChar char="•"/>
        <a:defRPr kumimoji="1" sz="10800" kern="1200">
          <a:solidFill>
            <a:schemeClr val="tx1"/>
          </a:solidFill>
          <a:latin typeface="+mn-lt"/>
          <a:ea typeface="+mn-ea"/>
          <a:cs typeface="+mn-cs"/>
        </a:defRPr>
      </a:lvl3pPr>
      <a:lvl4pPr marL="7246938" indent="-1035050" algn="l" defTabSz="4141788" rtl="0" eaLnBrk="0" fontAlgn="base" hangingPunct="0">
        <a:spcBef>
          <a:spcPct val="20000"/>
        </a:spcBef>
        <a:spcAft>
          <a:spcPct val="0"/>
        </a:spcAft>
        <a:buFont typeface="Arial" panose="020B0604020202020204" pitchFamily="34" charset="0"/>
        <a:buChar char="–"/>
        <a:defRPr kumimoji="1" sz="9100" kern="1200">
          <a:solidFill>
            <a:schemeClr val="tx1"/>
          </a:solidFill>
          <a:latin typeface="+mn-lt"/>
          <a:ea typeface="+mn-ea"/>
          <a:cs typeface="+mn-cs"/>
        </a:defRPr>
      </a:lvl4pPr>
      <a:lvl5pPr marL="9318625" indent="-1035050" algn="l" defTabSz="4141788" rtl="0" eaLnBrk="0" fontAlgn="base" hangingPunct="0">
        <a:spcBef>
          <a:spcPct val="20000"/>
        </a:spcBef>
        <a:spcAft>
          <a:spcPct val="0"/>
        </a:spcAft>
        <a:buFont typeface="Arial" panose="020B0604020202020204" pitchFamily="34" charset="0"/>
        <a:buChar char="»"/>
        <a:defRPr kumimoji="1" sz="9100" kern="1200">
          <a:solidFill>
            <a:schemeClr val="tx1"/>
          </a:solidFill>
          <a:latin typeface="+mn-lt"/>
          <a:ea typeface="+mn-ea"/>
          <a:cs typeface="+mn-cs"/>
        </a:defRPr>
      </a:lvl5pPr>
      <a:lvl6pPr marL="11389989" indent="-1035454" algn="l" defTabSz="4141814" rtl="0" eaLnBrk="1" latinLnBrk="0" hangingPunct="1">
        <a:spcBef>
          <a:spcPct val="20000"/>
        </a:spcBef>
        <a:buFont typeface="Arial" panose="020B0604020202020204" pitchFamily="34" charset="0"/>
        <a:buChar char="•"/>
        <a:defRPr kumimoji="1" sz="9119" kern="1200">
          <a:solidFill>
            <a:schemeClr val="tx1"/>
          </a:solidFill>
          <a:latin typeface="+mn-lt"/>
          <a:ea typeface="+mn-ea"/>
          <a:cs typeface="+mn-cs"/>
        </a:defRPr>
      </a:lvl6pPr>
      <a:lvl7pPr marL="13460897" indent="-1035454" algn="l" defTabSz="4141814" rtl="0" eaLnBrk="1" latinLnBrk="0" hangingPunct="1">
        <a:spcBef>
          <a:spcPct val="20000"/>
        </a:spcBef>
        <a:buFont typeface="Arial" panose="020B0604020202020204" pitchFamily="34" charset="0"/>
        <a:buChar char="•"/>
        <a:defRPr kumimoji="1" sz="9119" kern="1200">
          <a:solidFill>
            <a:schemeClr val="tx1"/>
          </a:solidFill>
          <a:latin typeface="+mn-lt"/>
          <a:ea typeface="+mn-ea"/>
          <a:cs typeface="+mn-cs"/>
        </a:defRPr>
      </a:lvl7pPr>
      <a:lvl8pPr marL="15531803" indent="-1035454" algn="l" defTabSz="4141814" rtl="0" eaLnBrk="1" latinLnBrk="0" hangingPunct="1">
        <a:spcBef>
          <a:spcPct val="20000"/>
        </a:spcBef>
        <a:buFont typeface="Arial" panose="020B0604020202020204" pitchFamily="34" charset="0"/>
        <a:buChar char="•"/>
        <a:defRPr kumimoji="1" sz="9119" kern="1200">
          <a:solidFill>
            <a:schemeClr val="tx1"/>
          </a:solidFill>
          <a:latin typeface="+mn-lt"/>
          <a:ea typeface="+mn-ea"/>
          <a:cs typeface="+mn-cs"/>
        </a:defRPr>
      </a:lvl8pPr>
      <a:lvl9pPr marL="17602711" indent="-1035454" algn="l" defTabSz="4141814" rtl="0" eaLnBrk="1" latinLnBrk="0" hangingPunct="1">
        <a:spcBef>
          <a:spcPct val="20000"/>
        </a:spcBef>
        <a:buFont typeface="Arial" panose="020B0604020202020204" pitchFamily="34" charset="0"/>
        <a:buChar char="•"/>
        <a:defRPr kumimoji="1" sz="9119" kern="1200">
          <a:solidFill>
            <a:schemeClr val="tx1"/>
          </a:solidFill>
          <a:latin typeface="+mn-lt"/>
          <a:ea typeface="+mn-ea"/>
          <a:cs typeface="+mn-cs"/>
        </a:defRPr>
      </a:lvl9pPr>
    </p:bodyStyle>
    <p:otherStyle>
      <a:defPPr>
        <a:defRPr lang="ja-JP"/>
      </a:defPPr>
      <a:lvl1pPr marL="0" algn="l" defTabSz="4141814" rtl="0" eaLnBrk="1" latinLnBrk="0" hangingPunct="1">
        <a:defRPr kumimoji="1" sz="8137" kern="1200">
          <a:solidFill>
            <a:schemeClr val="tx1"/>
          </a:solidFill>
          <a:latin typeface="+mn-lt"/>
          <a:ea typeface="+mn-ea"/>
          <a:cs typeface="+mn-cs"/>
        </a:defRPr>
      </a:lvl1pPr>
      <a:lvl2pPr marL="2070908" algn="l" defTabSz="4141814" rtl="0" eaLnBrk="1" latinLnBrk="0" hangingPunct="1">
        <a:defRPr kumimoji="1" sz="8137" kern="1200">
          <a:solidFill>
            <a:schemeClr val="tx1"/>
          </a:solidFill>
          <a:latin typeface="+mn-lt"/>
          <a:ea typeface="+mn-ea"/>
          <a:cs typeface="+mn-cs"/>
        </a:defRPr>
      </a:lvl2pPr>
      <a:lvl3pPr marL="4141814" algn="l" defTabSz="4141814" rtl="0" eaLnBrk="1" latinLnBrk="0" hangingPunct="1">
        <a:defRPr kumimoji="1" sz="8137" kern="1200">
          <a:solidFill>
            <a:schemeClr val="tx1"/>
          </a:solidFill>
          <a:latin typeface="+mn-lt"/>
          <a:ea typeface="+mn-ea"/>
          <a:cs typeface="+mn-cs"/>
        </a:defRPr>
      </a:lvl3pPr>
      <a:lvl4pPr marL="6212722" algn="l" defTabSz="4141814" rtl="0" eaLnBrk="1" latinLnBrk="0" hangingPunct="1">
        <a:defRPr kumimoji="1" sz="8137" kern="1200">
          <a:solidFill>
            <a:schemeClr val="tx1"/>
          </a:solidFill>
          <a:latin typeface="+mn-lt"/>
          <a:ea typeface="+mn-ea"/>
          <a:cs typeface="+mn-cs"/>
        </a:defRPr>
      </a:lvl4pPr>
      <a:lvl5pPr marL="8283629" algn="l" defTabSz="4141814" rtl="0" eaLnBrk="1" latinLnBrk="0" hangingPunct="1">
        <a:defRPr kumimoji="1" sz="8137" kern="1200">
          <a:solidFill>
            <a:schemeClr val="tx1"/>
          </a:solidFill>
          <a:latin typeface="+mn-lt"/>
          <a:ea typeface="+mn-ea"/>
          <a:cs typeface="+mn-cs"/>
        </a:defRPr>
      </a:lvl5pPr>
      <a:lvl6pPr marL="10354536" algn="l" defTabSz="4141814" rtl="0" eaLnBrk="1" latinLnBrk="0" hangingPunct="1">
        <a:defRPr kumimoji="1" sz="8137" kern="1200">
          <a:solidFill>
            <a:schemeClr val="tx1"/>
          </a:solidFill>
          <a:latin typeface="+mn-lt"/>
          <a:ea typeface="+mn-ea"/>
          <a:cs typeface="+mn-cs"/>
        </a:defRPr>
      </a:lvl6pPr>
      <a:lvl7pPr marL="12425443" algn="l" defTabSz="4141814" rtl="0" eaLnBrk="1" latinLnBrk="0" hangingPunct="1">
        <a:defRPr kumimoji="1" sz="8137" kern="1200">
          <a:solidFill>
            <a:schemeClr val="tx1"/>
          </a:solidFill>
          <a:latin typeface="+mn-lt"/>
          <a:ea typeface="+mn-ea"/>
          <a:cs typeface="+mn-cs"/>
        </a:defRPr>
      </a:lvl7pPr>
      <a:lvl8pPr marL="14496349" algn="l" defTabSz="4141814" rtl="0" eaLnBrk="1" latinLnBrk="0" hangingPunct="1">
        <a:defRPr kumimoji="1" sz="8137" kern="1200">
          <a:solidFill>
            <a:schemeClr val="tx1"/>
          </a:solidFill>
          <a:latin typeface="+mn-lt"/>
          <a:ea typeface="+mn-ea"/>
          <a:cs typeface="+mn-cs"/>
        </a:defRPr>
      </a:lvl8pPr>
      <a:lvl9pPr marL="16567257" algn="l" defTabSz="4141814" rtl="0" eaLnBrk="1" latinLnBrk="0" hangingPunct="1">
        <a:defRPr kumimoji="1" sz="813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9730C147-2E57-4195-B588-4617604393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77030" y="1361475"/>
            <a:ext cx="2794865" cy="2794865"/>
          </a:xfrm>
          <a:prstGeom prst="rect">
            <a:avLst/>
          </a:prstGeom>
        </p:spPr>
      </p:pic>
      <p:cxnSp>
        <p:nvCxnSpPr>
          <p:cNvPr id="32" name="直線コネクタ 31"/>
          <p:cNvCxnSpPr>
            <a:cxnSpLocks/>
          </p:cNvCxnSpPr>
          <p:nvPr/>
        </p:nvCxnSpPr>
        <p:spPr>
          <a:xfrm>
            <a:off x="15065375" y="9285288"/>
            <a:ext cx="71438" cy="31756350"/>
          </a:xfrm>
          <a:prstGeom prst="line">
            <a:avLst/>
          </a:prstGeom>
          <a:ln w="381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2" name="Text Box 14"/>
          <p:cNvSpPr txBox="1">
            <a:spLocks noChangeArrowheads="1"/>
          </p:cNvSpPr>
          <p:nvPr/>
        </p:nvSpPr>
        <p:spPr bwMode="auto">
          <a:xfrm>
            <a:off x="1166813" y="9291638"/>
            <a:ext cx="13009562" cy="27553178"/>
          </a:xfrm>
          <a:prstGeom prst="rect">
            <a:avLst/>
          </a:prstGeom>
          <a:noFill/>
          <a:ln w="9525">
            <a:noFill/>
            <a:miter lim="800000"/>
            <a:headEnd/>
            <a:tailEnd/>
          </a:ln>
        </p:spPr>
        <p:txBody>
          <a:bodyPr tIns="89786" bIns="89786">
            <a:spAutoFit/>
          </a:bodyPr>
          <a:lstStyle>
            <a:lvl1pPr defTabSz="719138">
              <a:spcBef>
                <a:spcPct val="20000"/>
              </a:spcBef>
              <a:spcAft>
                <a:spcPts val="2300"/>
              </a:spcAft>
              <a:buFont typeface="Arial" panose="020B0604020202020204" pitchFamily="34" charset="0"/>
              <a:buChar char="•"/>
              <a:defRPr sz="7700" b="1">
                <a:solidFill>
                  <a:schemeClr val="tx1"/>
                </a:solidFill>
                <a:latin typeface="Arial" panose="020B0604020202020204" pitchFamily="34" charset="0"/>
              </a:defRPr>
            </a:lvl1pPr>
            <a:lvl2pPr marL="742950" indent="-285750" defTabSz="719138">
              <a:spcBef>
                <a:spcPct val="20000"/>
              </a:spcBef>
              <a:buClr>
                <a:schemeClr val="tx2"/>
              </a:buClr>
              <a:buFont typeface="Arial" panose="020B0604020202020204" pitchFamily="34" charset="0"/>
              <a:buChar char="•"/>
              <a:defRPr sz="7700">
                <a:solidFill>
                  <a:schemeClr val="tx1"/>
                </a:solidFill>
                <a:latin typeface="Arial" panose="020B0604020202020204" pitchFamily="34" charset="0"/>
              </a:defRPr>
            </a:lvl2pPr>
            <a:lvl3pPr marL="1143000" indent="-228600" defTabSz="719138">
              <a:spcBef>
                <a:spcPct val="20000"/>
              </a:spcBef>
              <a:buClr>
                <a:schemeClr val="tx2"/>
              </a:buClr>
              <a:buFont typeface="Arial" panose="020B0604020202020204" pitchFamily="34" charset="0"/>
              <a:buChar char="•"/>
              <a:defRPr sz="6900">
                <a:solidFill>
                  <a:schemeClr val="tx1"/>
                </a:solidFill>
                <a:latin typeface="Arial" panose="020B0604020202020204" pitchFamily="34" charset="0"/>
              </a:defRPr>
            </a:lvl3pPr>
            <a:lvl4pPr marL="1600200" indent="-228600" defTabSz="719138">
              <a:spcBef>
                <a:spcPct val="20000"/>
              </a:spcBef>
              <a:buClr>
                <a:schemeClr val="tx2"/>
              </a:buClr>
              <a:buFont typeface="Arial" panose="020B0604020202020204" pitchFamily="34" charset="0"/>
              <a:buChar char="•"/>
              <a:defRPr sz="6900">
                <a:solidFill>
                  <a:schemeClr val="tx1"/>
                </a:solidFill>
                <a:latin typeface="Arial" panose="020B0604020202020204" pitchFamily="34" charset="0"/>
              </a:defRPr>
            </a:lvl4pPr>
            <a:lvl5pPr marL="2057400" indent="-228600" defTabSz="719138">
              <a:spcBef>
                <a:spcPct val="20000"/>
              </a:spcBef>
              <a:buClr>
                <a:schemeClr val="tx2"/>
              </a:buClr>
              <a:buFont typeface="Arial" panose="020B0604020202020204" pitchFamily="34" charset="0"/>
              <a:buChar char="•"/>
              <a:defRPr sz="6900">
                <a:solidFill>
                  <a:schemeClr val="tx1"/>
                </a:solidFill>
                <a:latin typeface="Arial" panose="020B0604020202020204" pitchFamily="34" charset="0"/>
              </a:defRPr>
            </a:lvl5pPr>
            <a:lvl6pPr marL="25146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6pPr>
            <a:lvl7pPr marL="29718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7pPr>
            <a:lvl8pPr marL="34290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8pPr>
            <a:lvl9pPr marL="38862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9pPr>
          </a:lstStyle>
          <a:p>
            <a:pPr eaLnBrk="1" fontAlgn="auto" hangingPunct="1">
              <a:spcBef>
                <a:spcPct val="0"/>
              </a:spcBef>
              <a:spcAft>
                <a:spcPct val="0"/>
              </a:spcAft>
              <a:buFontTx/>
              <a:buNone/>
              <a:defRPr/>
            </a:pPr>
            <a:r>
              <a:rPr lang="ja-JP" altLang="en-US" sz="6600" dirty="0">
                <a:solidFill>
                  <a:srgbClr val="0070C0"/>
                </a:solidFill>
                <a:ea typeface="+mn-ea"/>
              </a:rPr>
              <a:t>はじめに</a:t>
            </a:r>
            <a:endParaRPr lang="en-US" altLang="tr-TR" sz="6600" dirty="0">
              <a:solidFill>
                <a:srgbClr val="0070C0"/>
              </a:solidFill>
              <a:ea typeface="+mn-ea"/>
            </a:endParaRPr>
          </a:p>
          <a:p>
            <a:pPr eaLnBrk="1" fontAlgn="auto" hangingPunct="1">
              <a:spcBef>
                <a:spcPct val="0"/>
              </a:spcBef>
              <a:spcAft>
                <a:spcPct val="0"/>
              </a:spcAft>
              <a:buFontTx/>
              <a:buNone/>
              <a:defRPr/>
            </a:pPr>
            <a:endParaRPr lang="en-US" altLang="tr-TR" sz="3367" b="0" dirty="0">
              <a:ea typeface="+mn-ea"/>
            </a:endParaRPr>
          </a:p>
          <a:p>
            <a:pPr algn="just" eaLnBrk="1" fontAlgn="auto" hangingPunct="1">
              <a:spcBef>
                <a:spcPct val="0"/>
              </a:spcBef>
              <a:spcAft>
                <a:spcPct val="0"/>
              </a:spcAft>
              <a:buFontTx/>
              <a:buNone/>
              <a:defRPr/>
            </a:pPr>
            <a:r>
              <a:rPr lang="ja-JP" altLang="en-US" sz="5400" b="0" dirty="0">
                <a:ea typeface="+mn-ea"/>
              </a:rPr>
              <a:t>　このポスターテンプレートは，次世代構造技術者の</a:t>
            </a:r>
            <a:r>
              <a:rPr lang="en-US" altLang="ja-JP" sz="5400" b="0" dirty="0">
                <a:ea typeface="+mn-ea"/>
              </a:rPr>
              <a:t>Work in Progress</a:t>
            </a:r>
            <a:r>
              <a:rPr lang="ja-JP" altLang="en-US" sz="5400" b="0" dirty="0">
                <a:ea typeface="+mn-ea"/>
              </a:rPr>
              <a:t>における発表のためのものです．以下では，ポスターデータ作成にあたっての注意事項を説明します．</a:t>
            </a:r>
            <a:endParaRPr lang="en-US" altLang="ja-JP" sz="5400" b="0" dirty="0">
              <a:ea typeface="+mn-ea"/>
            </a:endParaRPr>
          </a:p>
          <a:p>
            <a:pPr algn="just" eaLnBrk="1" fontAlgn="auto" hangingPunct="1">
              <a:spcBef>
                <a:spcPct val="0"/>
              </a:spcBef>
              <a:spcAft>
                <a:spcPct val="0"/>
              </a:spcAft>
              <a:buFontTx/>
              <a:buNone/>
              <a:defRPr/>
            </a:pPr>
            <a:endParaRPr lang="en-US" altLang="ja-JP" sz="5400" b="0" dirty="0">
              <a:ea typeface="+mn-ea"/>
            </a:endParaRPr>
          </a:p>
          <a:p>
            <a:pPr algn="just" eaLnBrk="1" fontAlgn="auto" hangingPunct="1">
              <a:spcBef>
                <a:spcPct val="0"/>
              </a:spcBef>
              <a:spcAft>
                <a:spcPct val="0"/>
              </a:spcAft>
              <a:buFontTx/>
              <a:buNone/>
              <a:defRPr/>
            </a:pPr>
            <a:endParaRPr lang="en-US" altLang="ja-JP" sz="3367" b="0" dirty="0">
              <a:ea typeface="+mn-ea"/>
            </a:endParaRPr>
          </a:p>
          <a:p>
            <a:pPr eaLnBrk="1" fontAlgn="auto" hangingPunct="1">
              <a:spcBef>
                <a:spcPct val="0"/>
              </a:spcBef>
              <a:spcAft>
                <a:spcPct val="0"/>
              </a:spcAft>
              <a:buFont typeface="Arial" panose="020B0604020202020204" pitchFamily="34" charset="0"/>
              <a:buNone/>
              <a:defRPr/>
            </a:pPr>
            <a:r>
              <a:rPr lang="ja-JP" altLang="en-US" sz="6600" dirty="0">
                <a:solidFill>
                  <a:srgbClr val="0070C0"/>
                </a:solidFill>
                <a:ea typeface="+mn-ea"/>
              </a:rPr>
              <a:t>注意事項</a:t>
            </a:r>
            <a:endParaRPr lang="en-US" altLang="tr-TR" sz="6600" dirty="0">
              <a:solidFill>
                <a:srgbClr val="0070C0"/>
              </a:solidFill>
              <a:ea typeface="+mn-ea"/>
            </a:endParaRPr>
          </a:p>
          <a:p>
            <a:pPr eaLnBrk="1" fontAlgn="auto" hangingPunct="1">
              <a:spcBef>
                <a:spcPct val="0"/>
              </a:spcBef>
              <a:spcAft>
                <a:spcPct val="0"/>
              </a:spcAft>
              <a:buFont typeface="Arial" panose="020B0604020202020204" pitchFamily="34" charset="0"/>
              <a:buNone/>
              <a:defRPr/>
            </a:pPr>
            <a:endParaRPr lang="en-US" altLang="tr-TR" sz="3367" b="0" dirty="0">
              <a:ea typeface="+mn-ea"/>
            </a:endParaRPr>
          </a:p>
          <a:p>
            <a:pPr algn="just" eaLnBrk="1" fontAlgn="auto" hangingPunct="1">
              <a:spcBef>
                <a:spcPct val="0"/>
              </a:spcBef>
              <a:spcAft>
                <a:spcPct val="0"/>
              </a:spcAft>
              <a:buFont typeface="Arial" panose="020B0604020202020204" pitchFamily="34" charset="0"/>
              <a:buNone/>
              <a:defRPr/>
            </a:pPr>
            <a:r>
              <a:rPr lang="ja-JP" altLang="en-US" sz="5400" b="0" dirty="0">
                <a:ea typeface="+mn-ea"/>
              </a:rPr>
              <a:t>　体裁は原則として任意です．分かりやすくきれいな仕上がりとなるよう工夫して作成してください．ただし，</a:t>
            </a:r>
            <a:r>
              <a:rPr lang="ja-JP" altLang="en-US" sz="5400" b="0" dirty="0">
                <a:solidFill>
                  <a:srgbClr val="FF0000"/>
                </a:solidFill>
                <a:ea typeface="+mn-ea"/>
              </a:rPr>
              <a:t>キーワードより上のヘッダー，右下の発表者紹介欄，フッターについてはこのテンプレートを尊重していただくようお願いします</a:t>
            </a:r>
            <a:r>
              <a:rPr lang="ja-JP" altLang="en-US" sz="5400" b="0" dirty="0">
                <a:ea typeface="+mn-ea"/>
              </a:rPr>
              <a:t>．灰色で書かれた文字は例を示していますので，適宜書き直して黒字等に変更してください．発表者紹介欄には，研究のアピールポイントを簡潔に書いてください．</a:t>
            </a:r>
            <a:endParaRPr lang="en-US" altLang="ja-JP" sz="5400" b="0" dirty="0">
              <a:ea typeface="+mn-ea"/>
            </a:endParaRPr>
          </a:p>
          <a:p>
            <a:pPr algn="just" eaLnBrk="1" fontAlgn="auto" hangingPunct="1">
              <a:spcBef>
                <a:spcPct val="0"/>
              </a:spcBef>
              <a:spcAft>
                <a:spcPct val="0"/>
              </a:spcAft>
              <a:buFont typeface="Arial" panose="020B0604020202020204" pitchFamily="34" charset="0"/>
              <a:buNone/>
              <a:defRPr/>
            </a:pPr>
            <a:r>
              <a:rPr lang="ja-JP" altLang="en-US" sz="5400" b="0" dirty="0">
                <a:ea typeface="+mn-ea"/>
              </a:rPr>
              <a:t>　印刷されたポスターは，</a:t>
            </a:r>
            <a:r>
              <a:rPr lang="en-US" altLang="ja-JP" sz="5400" b="0" dirty="0">
                <a:ea typeface="+mn-ea"/>
              </a:rPr>
              <a:t>2025</a:t>
            </a:r>
            <a:r>
              <a:rPr lang="ja-JP" altLang="en-US" sz="5400" b="0" dirty="0">
                <a:ea typeface="+mn-ea"/>
              </a:rPr>
              <a:t>年</a:t>
            </a:r>
            <a:r>
              <a:rPr lang="en-US" altLang="ja-JP" sz="5400" b="0" dirty="0">
                <a:ea typeface="+mn-ea"/>
              </a:rPr>
              <a:t>4</a:t>
            </a:r>
            <a:r>
              <a:rPr lang="ja-JP" altLang="en-US" sz="5400" b="0" dirty="0">
                <a:ea typeface="+mn-ea"/>
              </a:rPr>
              <a:t>月</a:t>
            </a:r>
            <a:r>
              <a:rPr lang="en-US" altLang="ja-JP" sz="5400" b="0" dirty="0">
                <a:ea typeface="+mn-ea"/>
              </a:rPr>
              <a:t>12</a:t>
            </a:r>
            <a:r>
              <a:rPr lang="ja-JP" altLang="en-US" sz="5400" b="0" dirty="0">
                <a:ea typeface="+mn-ea"/>
              </a:rPr>
              <a:t>日に構造工学シンポジウムの会場で展示されます．ポスターは</a:t>
            </a:r>
            <a:r>
              <a:rPr lang="en-US" altLang="ja-JP" sz="5400" b="0" dirty="0">
                <a:ea typeface="+mn-ea"/>
              </a:rPr>
              <a:t>A0</a:t>
            </a:r>
            <a:r>
              <a:rPr lang="ja-JP" altLang="en-US" sz="5400" b="0" dirty="0">
                <a:ea typeface="+mn-ea"/>
              </a:rPr>
              <a:t>サイズで印刷される予定です．</a:t>
            </a:r>
            <a:endParaRPr lang="en-US" altLang="ja-JP" sz="5400" b="0" dirty="0">
              <a:ea typeface="+mn-ea"/>
            </a:endParaRPr>
          </a:p>
          <a:p>
            <a:pPr algn="just" eaLnBrk="1" fontAlgn="auto" hangingPunct="1">
              <a:spcBef>
                <a:spcPct val="0"/>
              </a:spcBef>
              <a:spcAft>
                <a:spcPct val="0"/>
              </a:spcAft>
              <a:buNone/>
              <a:defRPr/>
            </a:pPr>
            <a:r>
              <a:rPr lang="ja-JP" altLang="en-US" sz="5400" b="0" dirty="0">
                <a:ea typeface="+mn-ea"/>
              </a:rPr>
              <a:t>　</a:t>
            </a:r>
            <a:r>
              <a:rPr lang="en-US" altLang="ja-JP" sz="5400" b="0" dirty="0"/>
              <a:t>PPT</a:t>
            </a:r>
            <a:r>
              <a:rPr lang="ja-JP" altLang="en-US" sz="5400" b="0" dirty="0"/>
              <a:t>ファイルは</a:t>
            </a:r>
            <a:r>
              <a:rPr lang="en-US" altLang="ja-JP" sz="5400" b="0" dirty="0">
                <a:solidFill>
                  <a:srgbClr val="FF0000"/>
                </a:solidFill>
              </a:rPr>
              <a:t>10MB</a:t>
            </a:r>
            <a:r>
              <a:rPr lang="ja-JP" altLang="en-US" sz="5400" b="0" dirty="0">
                <a:solidFill>
                  <a:srgbClr val="FF0000"/>
                </a:solidFill>
              </a:rPr>
              <a:t>程度以下</a:t>
            </a:r>
            <a:r>
              <a:rPr lang="ja-JP" altLang="en-US" sz="5400" b="0" dirty="0"/>
              <a:t>としてください．ファイルサイズが制限内におさまらない場合は下記までご相談ください．</a:t>
            </a:r>
            <a:r>
              <a:rPr lang="en-US" altLang="ja-JP" sz="5400" b="0" dirty="0">
                <a:ea typeface="+mn-ea"/>
              </a:rPr>
              <a:t>PDF</a:t>
            </a:r>
            <a:r>
              <a:rPr lang="ja-JP" altLang="en-US" sz="5400" b="0" dirty="0">
                <a:ea typeface="+mn-ea"/>
              </a:rPr>
              <a:t>ファイルでも提出していただきますので，</a:t>
            </a:r>
            <a:r>
              <a:rPr lang="en-US" altLang="ja-JP" sz="5400" b="0" dirty="0">
                <a:ea typeface="+mn-ea"/>
              </a:rPr>
              <a:t>A0</a:t>
            </a:r>
            <a:r>
              <a:rPr lang="ja-JP" altLang="en-US" sz="5400" b="0" dirty="0">
                <a:ea typeface="+mn-ea"/>
              </a:rPr>
              <a:t>サイズとしたときに</a:t>
            </a:r>
            <a:r>
              <a:rPr lang="ja-JP" altLang="en-US" sz="5400" b="0" dirty="0">
                <a:solidFill>
                  <a:srgbClr val="FF0000"/>
                </a:solidFill>
                <a:ea typeface="+mn-ea"/>
              </a:rPr>
              <a:t>画質などに問題がないか確認してから</a:t>
            </a:r>
            <a:r>
              <a:rPr lang="ja-JP" altLang="en-US" sz="5400" b="0" dirty="0">
                <a:ea typeface="+mn-ea"/>
              </a:rPr>
              <a:t>提出してください．</a:t>
            </a:r>
            <a:r>
              <a:rPr lang="en-US" altLang="ja-JP" sz="5400" b="0" dirty="0">
                <a:ea typeface="+mn-ea"/>
              </a:rPr>
              <a:t>PDF</a:t>
            </a:r>
            <a:r>
              <a:rPr lang="ja-JP" altLang="en-US" sz="5400" b="0" dirty="0">
                <a:ea typeface="+mn-ea"/>
              </a:rPr>
              <a:t>のファイルのサイズの上限も</a:t>
            </a:r>
            <a:r>
              <a:rPr lang="en-US" altLang="ja-JP" sz="5400" b="0" dirty="0">
                <a:solidFill>
                  <a:srgbClr val="FF0000"/>
                </a:solidFill>
                <a:ea typeface="+mn-ea"/>
              </a:rPr>
              <a:t>10MB</a:t>
            </a:r>
            <a:r>
              <a:rPr lang="ja-JP" altLang="en-US" sz="5400" b="0" dirty="0">
                <a:ea typeface="+mn-ea"/>
              </a:rPr>
              <a:t>です．</a:t>
            </a:r>
            <a:endParaRPr lang="en-US" altLang="ja-JP" sz="5400" b="0" dirty="0">
              <a:ea typeface="+mn-ea"/>
            </a:endParaRPr>
          </a:p>
          <a:p>
            <a:pPr algn="just" eaLnBrk="1" fontAlgn="auto" hangingPunct="1">
              <a:spcBef>
                <a:spcPct val="0"/>
              </a:spcBef>
              <a:spcAft>
                <a:spcPct val="0"/>
              </a:spcAft>
              <a:buFont typeface="Arial" panose="020B0604020202020204" pitchFamily="34" charset="0"/>
              <a:buNone/>
              <a:defRPr/>
            </a:pPr>
            <a:endParaRPr lang="en-US" altLang="ja-JP" sz="5400" b="0" dirty="0">
              <a:ea typeface="+mn-ea"/>
            </a:endParaRPr>
          </a:p>
          <a:p>
            <a:pPr algn="just" eaLnBrk="1" fontAlgn="auto" hangingPunct="1">
              <a:spcBef>
                <a:spcPct val="0"/>
              </a:spcBef>
              <a:spcAft>
                <a:spcPct val="0"/>
              </a:spcAft>
              <a:buNone/>
              <a:defRPr/>
            </a:pPr>
            <a:r>
              <a:rPr lang="ja-JP" altLang="en-US" sz="5400" b="0" dirty="0">
                <a:ea typeface="+mn-ea"/>
              </a:rPr>
              <a:t>問合せ先：</a:t>
            </a:r>
            <a:r>
              <a:rPr lang="en-US" altLang="ja-JP" sz="5400" b="0" dirty="0">
                <a:ea typeface="+mn-ea"/>
              </a:rPr>
              <a:t>next-gen-struct@jsce.or.jp</a:t>
            </a:r>
          </a:p>
          <a:p>
            <a:pPr algn="just" eaLnBrk="1" fontAlgn="auto" hangingPunct="1">
              <a:spcBef>
                <a:spcPct val="0"/>
              </a:spcBef>
              <a:spcAft>
                <a:spcPct val="0"/>
              </a:spcAft>
              <a:buFont typeface="Arial" panose="020B0604020202020204" pitchFamily="34" charset="0"/>
              <a:buNone/>
              <a:defRPr/>
            </a:pPr>
            <a:endParaRPr lang="en-US" altLang="ja-JP" sz="5400" b="0" dirty="0">
              <a:ea typeface="+mn-ea"/>
            </a:endParaRPr>
          </a:p>
          <a:p>
            <a:pPr algn="just" eaLnBrk="1" fontAlgn="auto" hangingPunct="1">
              <a:spcBef>
                <a:spcPct val="0"/>
              </a:spcBef>
              <a:spcAft>
                <a:spcPct val="0"/>
              </a:spcAft>
              <a:buFontTx/>
              <a:buNone/>
              <a:defRPr/>
            </a:pPr>
            <a:endParaRPr lang="en-US" altLang="ja-JP" sz="3367" b="0" dirty="0">
              <a:ea typeface="+mn-ea"/>
            </a:endParaRPr>
          </a:p>
        </p:txBody>
      </p:sp>
      <p:sp>
        <p:nvSpPr>
          <p:cNvPr id="30" name="テキスト ボックス 29"/>
          <p:cNvSpPr txBox="1"/>
          <p:nvPr/>
        </p:nvSpPr>
        <p:spPr>
          <a:xfrm>
            <a:off x="19386550" y="32400875"/>
            <a:ext cx="10672763" cy="4616450"/>
          </a:xfrm>
          <a:prstGeom prst="rect">
            <a:avLst/>
          </a:prstGeom>
          <a:noFill/>
        </p:spPr>
        <p:txBody>
          <a:bodyPr>
            <a:spAutoFit/>
          </a:bodyPr>
          <a:lstStyle/>
          <a:p>
            <a:pPr defTabSz="4157166" eaLnBrk="1" fontAlgn="auto" hangingPunct="1">
              <a:spcBef>
                <a:spcPts val="0"/>
              </a:spcBef>
              <a:spcAft>
                <a:spcPts val="0"/>
              </a:spcAft>
              <a:defRPr/>
            </a:pPr>
            <a:r>
              <a:rPr lang="ja-JP" altLang="en-US" sz="6000" dirty="0">
                <a:latin typeface="Times New Roman" panose="02020603050405020304" pitchFamily="18" charset="0"/>
                <a:ea typeface="+mn-ea"/>
                <a:cs typeface="Times New Roman" panose="02020603050405020304" pitchFamily="18" charset="0"/>
              </a:rPr>
              <a:t>発表者：</a:t>
            </a:r>
            <a:endParaRPr lang="en-US" altLang="ja-JP" sz="6000" dirty="0">
              <a:latin typeface="Times New Roman" panose="02020603050405020304" pitchFamily="18" charset="0"/>
              <a:ea typeface="+mn-ea"/>
              <a:cs typeface="Times New Roman" panose="02020603050405020304" pitchFamily="18" charset="0"/>
            </a:endParaRPr>
          </a:p>
          <a:p>
            <a:pPr defTabSz="4157166" eaLnBrk="1" fontAlgn="auto" hangingPunct="1">
              <a:lnSpc>
                <a:spcPct val="150000"/>
              </a:lnSpc>
              <a:spcBef>
                <a:spcPts val="0"/>
              </a:spcBef>
              <a:spcAft>
                <a:spcPts val="0"/>
              </a:spcAft>
              <a:defRPr/>
            </a:pPr>
            <a:r>
              <a:rPr lang="ja-JP" altLang="en-US" sz="6000" dirty="0">
                <a:solidFill>
                  <a:schemeClr val="bg1">
                    <a:lumMod val="50000"/>
                  </a:schemeClr>
                </a:solidFill>
                <a:latin typeface="Times New Roman" panose="02020603050405020304" pitchFamily="18" charset="0"/>
                <a:ea typeface="+mn-ea"/>
                <a:cs typeface="Times New Roman" panose="02020603050405020304" pitchFamily="18" charset="0"/>
              </a:rPr>
              <a:t>○</a:t>
            </a:r>
            <a:r>
              <a:rPr lang="ja-JP" altLang="en-US" sz="6000" dirty="0">
                <a:solidFill>
                  <a:schemeClr val="bg1">
                    <a:lumMod val="50000"/>
                  </a:schemeClr>
                </a:solidFill>
                <a:latin typeface="Times New Roman" panose="02020603050405020304" pitchFamily="18" charset="0"/>
                <a:cs typeface="Times New Roman" panose="02020603050405020304" pitchFamily="18" charset="0"/>
              </a:rPr>
              <a:t>○○○</a:t>
            </a:r>
            <a:r>
              <a:rPr lang="ja-JP" altLang="en-US" sz="6000" dirty="0">
                <a:latin typeface="Times New Roman" panose="02020603050405020304" pitchFamily="18" charset="0"/>
                <a:ea typeface="+mn-ea"/>
                <a:cs typeface="Times New Roman" panose="02020603050405020304" pitchFamily="18" charset="0"/>
              </a:rPr>
              <a:t> </a:t>
            </a:r>
            <a:r>
              <a:rPr lang="en-US" altLang="ja-JP" sz="6000" dirty="0">
                <a:latin typeface="Times New Roman" panose="02020603050405020304" pitchFamily="18" charset="0"/>
                <a:ea typeface="+mn-ea"/>
                <a:cs typeface="Times New Roman" panose="02020603050405020304" pitchFamily="18" charset="0"/>
              </a:rPr>
              <a:t>(</a:t>
            </a:r>
            <a:r>
              <a:rPr lang="en-US" altLang="ja-JP" sz="6000" dirty="0">
                <a:solidFill>
                  <a:schemeClr val="bg1">
                    <a:lumMod val="50000"/>
                  </a:schemeClr>
                </a:solidFill>
                <a:latin typeface="Times New Roman" panose="02020603050405020304" pitchFamily="18" charset="0"/>
                <a:ea typeface="+mn-ea"/>
                <a:cs typeface="Times New Roman" panose="02020603050405020304" pitchFamily="18" charset="0"/>
              </a:rPr>
              <a:t>******</a:t>
            </a:r>
            <a:r>
              <a:rPr lang="en-US" altLang="ja-JP" sz="6000" dirty="0">
                <a:latin typeface="Times New Roman" panose="02020603050405020304" pitchFamily="18" charset="0"/>
                <a:ea typeface="+mn-ea"/>
                <a:cs typeface="Times New Roman" panose="02020603050405020304" pitchFamily="18" charset="0"/>
              </a:rPr>
              <a:t>) </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&lt;</a:t>
            </a:r>
            <a:r>
              <a:rPr lang="ja-JP" altLang="en-US" sz="4000" dirty="0">
                <a:solidFill>
                  <a:schemeClr val="bg1">
                    <a:lumMod val="50000"/>
                  </a:schemeClr>
                </a:solidFill>
                <a:latin typeface="Times New Roman" panose="02020603050405020304" pitchFamily="18" charset="0"/>
                <a:ea typeface="+mn-ea"/>
                <a:cs typeface="Times New Roman" panose="02020603050405020304" pitchFamily="18" charset="0"/>
              </a:rPr>
              <a:t>氏名 </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a:t>
            </a:r>
            <a:r>
              <a:rPr lang="ja-JP" altLang="en-US" sz="4000" dirty="0">
                <a:solidFill>
                  <a:schemeClr val="bg1">
                    <a:lumMod val="50000"/>
                  </a:schemeClr>
                </a:solidFill>
                <a:latin typeface="Times New Roman" panose="02020603050405020304" pitchFamily="18" charset="0"/>
                <a:ea typeface="+mn-ea"/>
                <a:cs typeface="Times New Roman" panose="02020603050405020304" pitchFamily="18" charset="0"/>
              </a:rPr>
              <a:t>英文氏名</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)&gt;</a:t>
            </a:r>
            <a:endParaRPr lang="en-US" altLang="ja-JP" sz="6000" dirty="0">
              <a:solidFill>
                <a:schemeClr val="bg1">
                  <a:lumMod val="50000"/>
                </a:schemeClr>
              </a:solidFill>
              <a:latin typeface="Times New Roman" panose="02020603050405020304" pitchFamily="18" charset="0"/>
              <a:ea typeface="+mn-ea"/>
              <a:cs typeface="Times New Roman" panose="02020603050405020304" pitchFamily="18" charset="0"/>
            </a:endParaRPr>
          </a:p>
          <a:p>
            <a:pPr defTabSz="4157166" eaLnBrk="1" fontAlgn="auto" hangingPunct="1">
              <a:spcBef>
                <a:spcPts val="0"/>
              </a:spcBef>
              <a:spcAft>
                <a:spcPts val="0"/>
              </a:spcAft>
              <a:defRPr/>
            </a:pPr>
            <a:r>
              <a:rPr lang="ja-JP" altLang="en-US" sz="4800" dirty="0">
                <a:solidFill>
                  <a:schemeClr val="bg1">
                    <a:lumMod val="50000"/>
                  </a:schemeClr>
                </a:solidFill>
                <a:latin typeface="Times New Roman" panose="02020603050405020304" pitchFamily="18" charset="0"/>
                <a:ea typeface="+mn-ea"/>
                <a:cs typeface="Times New Roman" panose="02020603050405020304" pitchFamily="18" charset="0"/>
              </a:rPr>
              <a:t>○○○○　○○○○ </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&lt;</a:t>
            </a:r>
            <a:r>
              <a:rPr lang="ja-JP" altLang="en-US" sz="4000" dirty="0">
                <a:solidFill>
                  <a:schemeClr val="bg1">
                    <a:lumMod val="50000"/>
                  </a:schemeClr>
                </a:solidFill>
                <a:latin typeface="Times New Roman" panose="02020603050405020304" pitchFamily="18" charset="0"/>
                <a:ea typeface="+mn-ea"/>
                <a:cs typeface="Times New Roman" panose="02020603050405020304" pitchFamily="18" charset="0"/>
              </a:rPr>
              <a:t>所属</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&gt;</a:t>
            </a:r>
            <a:b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br>
            <a:r>
              <a:rPr lang="en-US" altLang="ja-JP" sz="4800" dirty="0">
                <a:solidFill>
                  <a:schemeClr val="bg1">
                    <a:lumMod val="50000"/>
                  </a:schemeClr>
                </a:solidFill>
                <a:latin typeface="Times New Roman" panose="02020603050405020304" pitchFamily="18" charset="0"/>
                <a:ea typeface="+mn-ea"/>
                <a:cs typeface="Times New Roman" panose="02020603050405020304" pitchFamily="18" charset="0"/>
              </a:rPr>
              <a:t>***@***</a:t>
            </a:r>
            <a:r>
              <a:rPr lang="en-US" altLang="ja-JP" sz="4800" dirty="0">
                <a:solidFill>
                  <a:schemeClr val="bg1">
                    <a:lumMod val="50000"/>
                  </a:schemeClr>
                </a:solidFill>
                <a:latin typeface="Times New Roman" panose="02020603050405020304" pitchFamily="18" charset="0"/>
                <a:cs typeface="Times New Roman" panose="02020603050405020304" pitchFamily="18" charset="0"/>
              </a:rPr>
              <a:t>************</a:t>
            </a:r>
            <a:r>
              <a:rPr lang="en-US" altLang="ja-JP" sz="4000" dirty="0">
                <a:solidFill>
                  <a:schemeClr val="bg1">
                    <a:lumMod val="50000"/>
                  </a:schemeClr>
                </a:solidFill>
                <a:latin typeface="Times New Roman" panose="02020603050405020304" pitchFamily="18" charset="0"/>
                <a:cs typeface="Times New Roman" panose="02020603050405020304" pitchFamily="18" charset="0"/>
              </a:rPr>
              <a:t>&lt;</a:t>
            </a:r>
            <a:r>
              <a:rPr lang="ja-JP" altLang="en-US" sz="4000" dirty="0">
                <a:solidFill>
                  <a:schemeClr val="bg1">
                    <a:lumMod val="50000"/>
                  </a:schemeClr>
                </a:solidFill>
                <a:latin typeface="Times New Roman" panose="02020603050405020304" pitchFamily="18" charset="0"/>
                <a:cs typeface="Times New Roman" panose="02020603050405020304" pitchFamily="18" charset="0"/>
              </a:rPr>
              <a:t>メールアドレス</a:t>
            </a:r>
            <a:r>
              <a:rPr lang="en-US" altLang="ja-JP" sz="4000" dirty="0">
                <a:solidFill>
                  <a:schemeClr val="bg1">
                    <a:lumMod val="50000"/>
                  </a:schemeClr>
                </a:solidFill>
                <a:latin typeface="Times New Roman" panose="02020603050405020304" pitchFamily="18" charset="0"/>
                <a:cs typeface="Times New Roman" panose="02020603050405020304" pitchFamily="18" charset="0"/>
              </a:rPr>
              <a:t>&gt;</a:t>
            </a:r>
            <a:br>
              <a:rPr lang="en-US" altLang="ja-JP" sz="4800" dirty="0">
                <a:solidFill>
                  <a:schemeClr val="bg1">
                    <a:lumMod val="50000"/>
                  </a:schemeClr>
                </a:solidFill>
                <a:latin typeface="Times New Roman" panose="02020603050405020304" pitchFamily="18" charset="0"/>
                <a:cs typeface="Times New Roman" panose="02020603050405020304" pitchFamily="18" charset="0"/>
              </a:rPr>
            </a:br>
            <a:endParaRPr lang="ja-JP" altLang="en-US" sz="4800" dirty="0">
              <a:solidFill>
                <a:schemeClr val="bg1">
                  <a:lumMod val="50000"/>
                </a:schemeClr>
              </a:solidFill>
              <a:latin typeface="Times New Roman" panose="02020603050405020304" pitchFamily="18" charset="0"/>
              <a:ea typeface="+mn-ea"/>
              <a:cs typeface="Times New Roman" panose="02020603050405020304" pitchFamily="18" charset="0"/>
            </a:endParaRPr>
          </a:p>
        </p:txBody>
      </p:sp>
      <p:pic>
        <p:nvPicPr>
          <p:cNvPr id="4102" name="Picture 20" descr="クラシカルな上下枠（ライン）3　クラシック装飾罫線洋風モノク..."/>
          <p:cNvPicPr>
            <a:picLocks noChangeAspect="1" noChangeArrowheads="1"/>
          </p:cNvPicPr>
          <p:nvPr/>
        </p:nvPicPr>
        <p:blipFill>
          <a:blip r:embed="rId4">
            <a:extLst>
              <a:ext uri="{28A0092B-C50C-407E-A947-70E740481C1C}">
                <a14:useLocalDpi xmlns:a14="http://schemas.microsoft.com/office/drawing/2010/main" val="0"/>
              </a:ext>
            </a:extLst>
          </a:blip>
          <a:srcRect t="3833" b="84929"/>
          <a:stretch>
            <a:fillRect/>
          </a:stretch>
        </p:blipFill>
        <p:spPr bwMode="auto">
          <a:xfrm>
            <a:off x="17559338" y="36485513"/>
            <a:ext cx="99631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正方形/長方形 38"/>
          <p:cNvSpPr/>
          <p:nvPr/>
        </p:nvSpPr>
        <p:spPr>
          <a:xfrm>
            <a:off x="15749588" y="37657088"/>
            <a:ext cx="14149387" cy="3416300"/>
          </a:xfrm>
          <a:prstGeom prst="rect">
            <a:avLst/>
          </a:prstGeom>
        </p:spPr>
        <p:txBody>
          <a:bodyPr>
            <a:spAutoFit/>
          </a:bodyPr>
          <a:lstStyle/>
          <a:p>
            <a:pPr algn="just" defTabSz="4157166" eaLnBrk="1" fontAlgn="auto" hangingPunct="1">
              <a:spcBef>
                <a:spcPts val="0"/>
              </a:spcBef>
              <a:spcAft>
                <a:spcPts val="0"/>
              </a:spcAft>
              <a:defRPr/>
            </a:pPr>
            <a:r>
              <a:rPr lang="ja-JP" altLang="en-US" sz="5400" dirty="0">
                <a:solidFill>
                  <a:schemeClr val="bg1">
                    <a:lumMod val="50000"/>
                  </a:schemeClr>
                </a:solidFill>
                <a:latin typeface="+mn-ea"/>
                <a:ea typeface="+mn-ea"/>
              </a:rPr>
              <a:t>この研究のアピールポイントは，新しく導入した○○技術です．○○について改良を加えました．</a:t>
            </a:r>
            <a:endParaRPr lang="en-US" altLang="ja-JP" sz="5400" dirty="0">
              <a:solidFill>
                <a:schemeClr val="bg1">
                  <a:lumMod val="50000"/>
                </a:schemeClr>
              </a:solidFill>
              <a:latin typeface="+mn-ea"/>
              <a:ea typeface="+mn-ea"/>
            </a:endParaRPr>
          </a:p>
          <a:p>
            <a:pPr algn="just" defTabSz="4157166" eaLnBrk="1" fontAlgn="auto" hangingPunct="1">
              <a:spcBef>
                <a:spcPts val="0"/>
              </a:spcBef>
              <a:spcAft>
                <a:spcPts val="0"/>
              </a:spcAft>
              <a:defRPr/>
            </a:pPr>
            <a:r>
              <a:rPr lang="ja-JP" altLang="en-US" sz="5400" dirty="0">
                <a:solidFill>
                  <a:schemeClr val="bg1">
                    <a:lumMod val="50000"/>
                  </a:schemeClr>
                </a:solidFill>
                <a:latin typeface="+mn-ea"/>
                <a:ea typeface="+mn-ea"/>
              </a:rPr>
              <a:t>今後は，実用化に向けて，実橋試験を行い，</a:t>
            </a:r>
            <a:endParaRPr lang="en-US" altLang="ja-JP" sz="5400" dirty="0">
              <a:solidFill>
                <a:schemeClr val="bg1">
                  <a:lumMod val="50000"/>
                </a:schemeClr>
              </a:solidFill>
              <a:latin typeface="+mn-ea"/>
              <a:ea typeface="+mn-ea"/>
            </a:endParaRPr>
          </a:p>
          <a:p>
            <a:pPr algn="just" defTabSz="4157166" eaLnBrk="1" fontAlgn="auto" hangingPunct="1">
              <a:spcBef>
                <a:spcPts val="0"/>
              </a:spcBef>
              <a:spcAft>
                <a:spcPts val="0"/>
              </a:spcAft>
              <a:defRPr/>
            </a:pPr>
            <a:r>
              <a:rPr lang="ja-JP" altLang="en-US" sz="5400" dirty="0">
                <a:solidFill>
                  <a:schemeClr val="bg1">
                    <a:lumMod val="50000"/>
                  </a:schemeClr>
                </a:solidFill>
                <a:latin typeface="+mn-ea"/>
                <a:ea typeface="+mn-ea"/>
              </a:rPr>
              <a:t>さらにデータ収集する予定です．（コメントの例）</a:t>
            </a:r>
          </a:p>
        </p:txBody>
      </p:sp>
      <p:sp>
        <p:nvSpPr>
          <p:cNvPr id="4105" name="テキスト ボックス 44"/>
          <p:cNvSpPr txBox="1">
            <a:spLocks noChangeArrowheads="1"/>
          </p:cNvSpPr>
          <p:nvPr/>
        </p:nvSpPr>
        <p:spPr bwMode="auto">
          <a:xfrm>
            <a:off x="1166813" y="5410200"/>
            <a:ext cx="13970000" cy="923925"/>
          </a:xfrm>
          <a:prstGeom prst="rect">
            <a:avLst/>
          </a:prstGeom>
          <a:noFill/>
          <a:ln>
            <a:noFill/>
          </a:ln>
        </p:spPr>
        <p:txBody>
          <a:bodyPr>
            <a:spAutoFit/>
          </a:bodyPr>
          <a:lstStyle/>
          <a:p>
            <a:pPr eaLnBrk="1" hangingPunct="1">
              <a:defRPr/>
            </a:pP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発表者の所属　発表者の氏名</a:t>
            </a:r>
            <a:endPar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1" name="テキスト ボックス 44"/>
          <p:cNvSpPr txBox="1">
            <a:spLocks noChangeArrowheads="1"/>
          </p:cNvSpPr>
          <p:nvPr/>
        </p:nvSpPr>
        <p:spPr bwMode="auto">
          <a:xfrm>
            <a:off x="15209614" y="5410200"/>
            <a:ext cx="9937750" cy="923925"/>
          </a:xfrm>
          <a:prstGeom prst="rect">
            <a:avLst/>
          </a:prstGeom>
          <a:noFill/>
          <a:ln>
            <a:noFill/>
          </a:ln>
        </p:spPr>
        <p:txBody>
          <a:bodyPr>
            <a:spAutoFit/>
          </a:bodyPr>
          <a:lstStyle/>
          <a:p>
            <a:pPr eaLnBrk="1" hangingPunct="1">
              <a:defRPr/>
            </a:pP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1</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の所属　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1</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の氏名</a:t>
            </a:r>
            <a:endPar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2" name="テキスト ボックス 44"/>
          <p:cNvSpPr txBox="1">
            <a:spLocks noChangeArrowheads="1"/>
          </p:cNvSpPr>
          <p:nvPr/>
        </p:nvSpPr>
        <p:spPr bwMode="auto">
          <a:xfrm>
            <a:off x="1166813" y="6554788"/>
            <a:ext cx="21963062" cy="923925"/>
          </a:xfrm>
          <a:prstGeom prst="rect">
            <a:avLst/>
          </a:prstGeom>
          <a:noFill/>
          <a:ln>
            <a:noFill/>
          </a:ln>
        </p:spPr>
        <p:txBody>
          <a:bodyPr>
            <a:spAutoFit/>
          </a:bodyPr>
          <a:lstStyle/>
          <a:p>
            <a:pPr eaLnBrk="1" hangingPunct="1">
              <a:defRPr/>
            </a:pP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2</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の所属　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2</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の氏名　（連名者の数に制限はありません）</a:t>
            </a:r>
            <a:endPar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5713075" y="32569150"/>
            <a:ext cx="3092450" cy="36480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800" dirty="0">
                <a:solidFill>
                  <a:schemeClr val="bg1">
                    <a:lumMod val="50000"/>
                  </a:schemeClr>
                </a:solidFill>
              </a:rPr>
              <a:t>顔写真</a:t>
            </a:r>
            <a:endParaRPr lang="en-US" altLang="ja-JP" sz="4800" dirty="0">
              <a:solidFill>
                <a:schemeClr val="bg1">
                  <a:lumMod val="50000"/>
                </a:schemeClr>
              </a:solidFill>
            </a:endParaRPr>
          </a:p>
          <a:p>
            <a:pPr algn="ctr">
              <a:defRPr/>
            </a:pPr>
            <a:r>
              <a:rPr lang="ja-JP" altLang="en-US" sz="4800" dirty="0">
                <a:solidFill>
                  <a:schemeClr val="bg1">
                    <a:lumMod val="50000"/>
                  </a:schemeClr>
                </a:solidFill>
              </a:rPr>
              <a:t>似顔絵</a:t>
            </a:r>
            <a:endParaRPr lang="en-US" altLang="ja-JP" sz="4800" dirty="0">
              <a:solidFill>
                <a:schemeClr val="bg1">
                  <a:lumMod val="50000"/>
                </a:schemeClr>
              </a:solidFill>
            </a:endParaRPr>
          </a:p>
          <a:p>
            <a:pPr algn="ctr">
              <a:defRPr/>
            </a:pPr>
            <a:r>
              <a:rPr lang="ja-JP" altLang="en-US" sz="4800" dirty="0">
                <a:solidFill>
                  <a:schemeClr val="bg1">
                    <a:lumMod val="50000"/>
                  </a:schemeClr>
                </a:solidFill>
              </a:rPr>
              <a:t>など</a:t>
            </a:r>
          </a:p>
        </p:txBody>
      </p:sp>
      <p:sp>
        <p:nvSpPr>
          <p:cNvPr id="13" name="テキスト ボックス 20"/>
          <p:cNvSpPr txBox="1">
            <a:spLocks noChangeArrowheads="1"/>
          </p:cNvSpPr>
          <p:nvPr/>
        </p:nvSpPr>
        <p:spPr bwMode="auto">
          <a:xfrm>
            <a:off x="663575" y="1676400"/>
            <a:ext cx="25635271" cy="2786063"/>
          </a:xfrm>
          <a:prstGeom prst="rect">
            <a:avLst/>
          </a:prstGeom>
          <a:noFill/>
          <a:ln>
            <a:noFill/>
          </a:ln>
        </p:spPr>
        <p:txBody>
          <a:bodyPr wrap="square">
            <a:spAutoFit/>
          </a:bodyPr>
          <a:lstStyle/>
          <a:p>
            <a:pPr algn="ctr" eaLnBrk="1" hangingPunct="1">
              <a:defRPr/>
            </a:pPr>
            <a:r>
              <a:rPr lang="ja-JP" altLang="en-US" sz="11500" b="1" dirty="0">
                <a:solidFill>
                  <a:schemeClr val="bg1">
                    <a:lumMod val="50000"/>
                  </a:schemeClr>
                </a:solidFill>
                <a:latin typeface="Times New Roman" panose="02020603050405020304" pitchFamily="18" charset="0"/>
                <a:ea typeface="HGS教科書体" panose="02020600000000000000" pitchFamily="18" charset="-128"/>
                <a:cs typeface="Times New Roman" panose="02020603050405020304" pitchFamily="18" charset="0"/>
              </a:rPr>
              <a:t>○○評価技術の開発</a:t>
            </a:r>
            <a:endParaRPr lang="en-US" altLang="ja-JP" sz="11500" b="1" dirty="0">
              <a:solidFill>
                <a:schemeClr val="bg1">
                  <a:lumMod val="50000"/>
                </a:schemeClr>
              </a:solidFill>
              <a:latin typeface="Times New Roman" panose="02020603050405020304" pitchFamily="18" charset="0"/>
              <a:ea typeface="HGS教科書体" panose="02020600000000000000" pitchFamily="18" charset="-128"/>
              <a:cs typeface="Times New Roman" panose="02020603050405020304" pitchFamily="18" charset="0"/>
            </a:endParaRPr>
          </a:p>
          <a:p>
            <a:pPr algn="ctr" eaLnBrk="1" hangingPunct="1">
              <a:defRPr/>
            </a:pPr>
            <a:r>
              <a:rPr lang="en-US" altLang="ja-JP" sz="6000" i="1" dirty="0">
                <a:solidFill>
                  <a:schemeClr val="bg1">
                    <a:lumMod val="50000"/>
                  </a:schemeClr>
                </a:solidFill>
                <a:latin typeface="Times New Roman" panose="02020603050405020304" pitchFamily="18" charset="0"/>
                <a:ea typeface="HGS教科書体" panose="02020600000000000000" pitchFamily="18" charset="-128"/>
                <a:cs typeface="Times New Roman" panose="02020603050405020304" pitchFamily="18" charset="0"/>
              </a:rPr>
              <a:t>Development of evaluation technology for…</a:t>
            </a:r>
          </a:p>
        </p:txBody>
      </p:sp>
      <p:sp>
        <p:nvSpPr>
          <p:cNvPr id="14" name="テキスト ボックス 45"/>
          <p:cNvSpPr txBox="1">
            <a:spLocks noChangeArrowheads="1"/>
          </p:cNvSpPr>
          <p:nvPr/>
        </p:nvSpPr>
        <p:spPr bwMode="auto">
          <a:xfrm>
            <a:off x="884238" y="7918450"/>
            <a:ext cx="28727400" cy="830263"/>
          </a:xfrm>
          <a:prstGeom prst="rect">
            <a:avLst/>
          </a:prstGeom>
          <a:noFill/>
          <a:ln>
            <a:noFill/>
          </a:ln>
        </p:spPr>
        <p:txBody>
          <a:bodyPr>
            <a:spAutoFit/>
          </a:bodyPr>
          <a:lstStyle/>
          <a:p>
            <a:pPr algn="ctr" eaLnBrk="1" hangingPunct="1">
              <a:defRPr/>
            </a:pPr>
            <a:r>
              <a:rPr lang="ja-JP" altLang="en-US" sz="4800" dirty="0">
                <a:latin typeface="Times New Roman" panose="02020603050405020304" pitchFamily="18" charset="0"/>
                <a:ea typeface="ＭＳ ゴシック" panose="020B0609070205080204" pitchFamily="49" charset="-128"/>
                <a:cs typeface="Times New Roman" panose="02020603050405020304" pitchFamily="18" charset="0"/>
              </a:rPr>
              <a:t>キーワード：</a:t>
            </a:r>
            <a:r>
              <a:rPr lang="ja-JP" altLang="en-US" sz="4800" dirty="0">
                <a:solidFill>
                  <a:schemeClr val="bg1">
                    <a:lumMod val="50000"/>
                  </a:schemeClr>
                </a:solidFill>
                <a:latin typeface="Times New Roman" panose="02020603050405020304" pitchFamily="18" charset="0"/>
                <a:ea typeface="ＭＳ ゴシック" panose="020B0609070205080204" pitchFamily="49" charset="-128"/>
                <a:cs typeface="Times New Roman" panose="02020603050405020304" pitchFamily="18" charset="0"/>
              </a:rPr>
              <a:t>○○性能，○○システム，○○試験　（なくても可）</a:t>
            </a:r>
            <a:endParaRPr lang="en-US" altLang="ja-JP" sz="4800" dirty="0">
              <a:solidFill>
                <a:schemeClr val="bg1">
                  <a:lumMod val="50000"/>
                </a:schemeClr>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6" name="テキスト ボックス 44">
            <a:extLst>
              <a:ext uri="{FF2B5EF4-FFF2-40B4-BE49-F238E27FC236}">
                <a16:creationId xmlns:a16="http://schemas.microsoft.com/office/drawing/2014/main" id="{5BA3006F-65C7-411A-AF21-AD48278BB411}"/>
              </a:ext>
            </a:extLst>
          </p:cNvPr>
          <p:cNvSpPr txBox="1">
            <a:spLocks noChangeArrowheads="1"/>
          </p:cNvSpPr>
          <p:nvPr/>
        </p:nvSpPr>
        <p:spPr bwMode="auto">
          <a:xfrm>
            <a:off x="26462511" y="4187415"/>
            <a:ext cx="3295223" cy="646331"/>
          </a:xfrm>
          <a:prstGeom prst="rect">
            <a:avLst/>
          </a:prstGeom>
          <a:noFill/>
          <a:ln>
            <a:noFill/>
          </a:ln>
        </p:spPr>
        <p:txBody>
          <a:bodyPr wrap="square">
            <a:spAutoFit/>
          </a:bodyPr>
          <a:lstStyle/>
          <a:p>
            <a:pPr algn="ctr" eaLnBrk="1" hangingPunct="1">
              <a:defRPr/>
            </a:pPr>
            <a:r>
              <a:rPr lang="ja-JP" altLang="en-US" sz="3600" dirty="0">
                <a:solidFill>
                  <a:srgbClr val="BE0000"/>
                </a:solidFill>
                <a:highlight>
                  <a:srgbClr val="EDECEA"/>
                </a:highlight>
                <a:latin typeface="ＭＳ ゴシック" panose="020B0609070205080204" pitchFamily="49" charset="-128"/>
                <a:ea typeface="ＭＳ ゴシック" panose="020B0609070205080204" pitchFamily="49" charset="-128"/>
              </a:rPr>
              <a:t>↑</a:t>
            </a:r>
            <a:r>
              <a:rPr lang="en-US" altLang="ja-JP" sz="3600" dirty="0">
                <a:solidFill>
                  <a:srgbClr val="BE0000"/>
                </a:solidFill>
                <a:highlight>
                  <a:srgbClr val="EDECEA"/>
                </a:highlight>
                <a:latin typeface="ＭＳ ゴシック" panose="020B0609070205080204" pitchFamily="49" charset="-128"/>
                <a:ea typeface="ＭＳ ゴシック" panose="020B0609070205080204" pitchFamily="49" charset="-128"/>
              </a:rPr>
              <a:t>MIP</a:t>
            </a:r>
            <a:r>
              <a:rPr lang="ja-JP" altLang="en-US" sz="3600" dirty="0">
                <a:solidFill>
                  <a:srgbClr val="BE0000"/>
                </a:solidFill>
                <a:highlight>
                  <a:srgbClr val="EDECEA"/>
                </a:highlight>
                <a:latin typeface="ＭＳ ゴシック" panose="020B0609070205080204" pitchFamily="49" charset="-128"/>
                <a:ea typeface="ＭＳ ゴシック" panose="020B0609070205080204" pitchFamily="49" charset="-128"/>
              </a:rPr>
              <a:t>賞の投票</a:t>
            </a:r>
            <a:endParaRPr lang="en-US" altLang="ja-JP" sz="3600" dirty="0">
              <a:solidFill>
                <a:srgbClr val="BE0000"/>
              </a:solidFill>
              <a:highlight>
                <a:srgbClr val="EDECEA"/>
              </a:highlight>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Box 14"/>
          <p:cNvSpPr txBox="1">
            <a:spLocks noChangeArrowheads="1"/>
          </p:cNvSpPr>
          <p:nvPr/>
        </p:nvSpPr>
        <p:spPr bwMode="auto">
          <a:xfrm>
            <a:off x="1166813" y="9291638"/>
            <a:ext cx="28300362" cy="15401070"/>
          </a:xfrm>
          <a:prstGeom prst="rect">
            <a:avLst/>
          </a:prstGeom>
          <a:noFill/>
          <a:ln w="9525">
            <a:noFill/>
            <a:miter lim="800000"/>
            <a:headEnd/>
            <a:tailEnd/>
          </a:ln>
        </p:spPr>
        <p:txBody>
          <a:bodyPr wrap="square" tIns="89786" bIns="89786">
            <a:spAutoFit/>
          </a:bodyPr>
          <a:lstStyle>
            <a:lvl1pPr defTabSz="719138">
              <a:spcBef>
                <a:spcPct val="20000"/>
              </a:spcBef>
              <a:spcAft>
                <a:spcPts val="2300"/>
              </a:spcAft>
              <a:buFont typeface="Arial" panose="020B0604020202020204" pitchFamily="34" charset="0"/>
              <a:buChar char="•"/>
              <a:defRPr sz="7700" b="1">
                <a:solidFill>
                  <a:schemeClr val="tx1"/>
                </a:solidFill>
                <a:latin typeface="Arial" panose="020B0604020202020204" pitchFamily="34" charset="0"/>
              </a:defRPr>
            </a:lvl1pPr>
            <a:lvl2pPr marL="742950" indent="-285750" defTabSz="719138">
              <a:spcBef>
                <a:spcPct val="20000"/>
              </a:spcBef>
              <a:buClr>
                <a:schemeClr val="tx2"/>
              </a:buClr>
              <a:buFont typeface="Arial" panose="020B0604020202020204" pitchFamily="34" charset="0"/>
              <a:buChar char="•"/>
              <a:defRPr sz="7700">
                <a:solidFill>
                  <a:schemeClr val="tx1"/>
                </a:solidFill>
                <a:latin typeface="Arial" panose="020B0604020202020204" pitchFamily="34" charset="0"/>
              </a:defRPr>
            </a:lvl2pPr>
            <a:lvl3pPr marL="1143000" indent="-228600" defTabSz="719138">
              <a:spcBef>
                <a:spcPct val="20000"/>
              </a:spcBef>
              <a:buClr>
                <a:schemeClr val="tx2"/>
              </a:buClr>
              <a:buFont typeface="Arial" panose="020B0604020202020204" pitchFamily="34" charset="0"/>
              <a:buChar char="•"/>
              <a:defRPr sz="6900">
                <a:solidFill>
                  <a:schemeClr val="tx1"/>
                </a:solidFill>
                <a:latin typeface="Arial" panose="020B0604020202020204" pitchFamily="34" charset="0"/>
              </a:defRPr>
            </a:lvl3pPr>
            <a:lvl4pPr marL="1600200" indent="-228600" defTabSz="719138">
              <a:spcBef>
                <a:spcPct val="20000"/>
              </a:spcBef>
              <a:buClr>
                <a:schemeClr val="tx2"/>
              </a:buClr>
              <a:buFont typeface="Arial" panose="020B0604020202020204" pitchFamily="34" charset="0"/>
              <a:buChar char="•"/>
              <a:defRPr sz="6900">
                <a:solidFill>
                  <a:schemeClr val="tx1"/>
                </a:solidFill>
                <a:latin typeface="Arial" panose="020B0604020202020204" pitchFamily="34" charset="0"/>
              </a:defRPr>
            </a:lvl4pPr>
            <a:lvl5pPr marL="2057400" indent="-228600" defTabSz="719138">
              <a:spcBef>
                <a:spcPct val="20000"/>
              </a:spcBef>
              <a:buClr>
                <a:schemeClr val="tx2"/>
              </a:buClr>
              <a:buFont typeface="Arial" panose="020B0604020202020204" pitchFamily="34" charset="0"/>
              <a:buChar char="•"/>
              <a:defRPr sz="6900">
                <a:solidFill>
                  <a:schemeClr val="tx1"/>
                </a:solidFill>
                <a:latin typeface="Arial" panose="020B0604020202020204" pitchFamily="34" charset="0"/>
              </a:defRPr>
            </a:lvl5pPr>
            <a:lvl6pPr marL="25146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6pPr>
            <a:lvl7pPr marL="29718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7pPr>
            <a:lvl8pPr marL="34290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8pPr>
            <a:lvl9pPr marL="3886200" indent="-228600" defTabSz="719138" eaLnBrk="0" fontAlgn="base" hangingPunct="0">
              <a:spcBef>
                <a:spcPct val="20000"/>
              </a:spcBef>
              <a:spcAft>
                <a:spcPct val="0"/>
              </a:spcAft>
              <a:buClr>
                <a:schemeClr val="tx2"/>
              </a:buClr>
              <a:buFont typeface="Arial" panose="020B0604020202020204" pitchFamily="34" charset="0"/>
              <a:buChar char="•"/>
              <a:defRPr sz="6900">
                <a:solidFill>
                  <a:schemeClr val="tx1"/>
                </a:solidFill>
                <a:latin typeface="Arial" panose="020B0604020202020204" pitchFamily="34" charset="0"/>
              </a:defRPr>
            </a:lvl9pPr>
          </a:lstStyle>
          <a:p>
            <a:pPr eaLnBrk="1" fontAlgn="auto" hangingPunct="1">
              <a:spcBef>
                <a:spcPct val="0"/>
              </a:spcBef>
              <a:spcAft>
                <a:spcPct val="0"/>
              </a:spcAft>
              <a:buFontTx/>
              <a:buNone/>
              <a:defRPr/>
            </a:pPr>
            <a:r>
              <a:rPr lang="ja-JP" altLang="en-US" sz="6600" dirty="0">
                <a:solidFill>
                  <a:srgbClr val="0070C0"/>
                </a:solidFill>
                <a:ea typeface="+mn-ea"/>
              </a:rPr>
              <a:t>はじめに</a:t>
            </a:r>
            <a:endParaRPr lang="en-US" altLang="tr-TR" sz="6600" dirty="0">
              <a:solidFill>
                <a:srgbClr val="0070C0"/>
              </a:solidFill>
              <a:ea typeface="+mn-ea"/>
            </a:endParaRPr>
          </a:p>
          <a:p>
            <a:pPr eaLnBrk="1" fontAlgn="auto" hangingPunct="1">
              <a:spcBef>
                <a:spcPct val="0"/>
              </a:spcBef>
              <a:spcAft>
                <a:spcPct val="0"/>
              </a:spcAft>
              <a:buFontTx/>
              <a:buNone/>
              <a:defRPr/>
            </a:pPr>
            <a:endParaRPr lang="en-US" altLang="tr-TR" sz="3367" b="0" dirty="0">
              <a:ea typeface="+mn-ea"/>
            </a:endParaRPr>
          </a:p>
          <a:p>
            <a:pPr algn="just" eaLnBrk="1" fontAlgn="auto" hangingPunct="1">
              <a:spcBef>
                <a:spcPct val="0"/>
              </a:spcBef>
              <a:spcAft>
                <a:spcPct val="0"/>
              </a:spcAft>
              <a:buFontTx/>
              <a:buNone/>
              <a:defRPr/>
            </a:pPr>
            <a:r>
              <a:rPr lang="ja-JP" altLang="en-US" sz="5400" b="0" dirty="0">
                <a:ea typeface="+mn-ea"/>
              </a:rPr>
              <a:t>　このポスターテンプレートは，次世代構造技術者の</a:t>
            </a:r>
            <a:r>
              <a:rPr lang="en-US" altLang="ja-JP" sz="5400" b="0" dirty="0">
                <a:ea typeface="+mn-ea"/>
              </a:rPr>
              <a:t>Work in Progress</a:t>
            </a:r>
            <a:r>
              <a:rPr lang="ja-JP" altLang="en-US" sz="5400" b="0" dirty="0">
                <a:ea typeface="+mn-ea"/>
              </a:rPr>
              <a:t>における発表のためのものです．以下では，ポスターデータ作成にあたっての注意事項を説明します．</a:t>
            </a:r>
            <a:endParaRPr lang="en-US" altLang="ja-JP" sz="5400" b="0" dirty="0">
              <a:ea typeface="+mn-ea"/>
            </a:endParaRPr>
          </a:p>
          <a:p>
            <a:pPr algn="just" eaLnBrk="1" fontAlgn="auto" hangingPunct="1">
              <a:spcBef>
                <a:spcPct val="0"/>
              </a:spcBef>
              <a:spcAft>
                <a:spcPct val="0"/>
              </a:spcAft>
              <a:buFontTx/>
              <a:buNone/>
              <a:defRPr/>
            </a:pPr>
            <a:endParaRPr lang="en-US" altLang="ja-JP" sz="5400" b="0" dirty="0">
              <a:ea typeface="+mn-ea"/>
            </a:endParaRPr>
          </a:p>
          <a:p>
            <a:pPr algn="just" eaLnBrk="1" fontAlgn="auto" hangingPunct="1">
              <a:spcBef>
                <a:spcPct val="0"/>
              </a:spcBef>
              <a:spcAft>
                <a:spcPct val="0"/>
              </a:spcAft>
              <a:buFontTx/>
              <a:buNone/>
              <a:defRPr/>
            </a:pPr>
            <a:endParaRPr lang="en-US" altLang="ja-JP" sz="3367" b="0" dirty="0">
              <a:ea typeface="+mn-ea"/>
            </a:endParaRPr>
          </a:p>
          <a:p>
            <a:pPr eaLnBrk="1" fontAlgn="auto" hangingPunct="1">
              <a:spcBef>
                <a:spcPct val="0"/>
              </a:spcBef>
              <a:spcAft>
                <a:spcPct val="0"/>
              </a:spcAft>
              <a:buFont typeface="Arial" panose="020B0604020202020204" pitchFamily="34" charset="0"/>
              <a:buNone/>
              <a:defRPr/>
            </a:pPr>
            <a:r>
              <a:rPr lang="ja-JP" altLang="en-US" sz="6600" dirty="0">
                <a:solidFill>
                  <a:srgbClr val="0070C0"/>
                </a:solidFill>
                <a:ea typeface="+mn-ea"/>
              </a:rPr>
              <a:t>注意事項</a:t>
            </a:r>
            <a:endParaRPr lang="en-US" altLang="tr-TR" sz="6600" dirty="0">
              <a:solidFill>
                <a:srgbClr val="0070C0"/>
              </a:solidFill>
              <a:ea typeface="+mn-ea"/>
            </a:endParaRPr>
          </a:p>
          <a:p>
            <a:pPr eaLnBrk="1" fontAlgn="auto" hangingPunct="1">
              <a:spcBef>
                <a:spcPct val="0"/>
              </a:spcBef>
              <a:spcAft>
                <a:spcPct val="0"/>
              </a:spcAft>
              <a:buFont typeface="Arial" panose="020B0604020202020204" pitchFamily="34" charset="0"/>
              <a:buNone/>
              <a:defRPr/>
            </a:pPr>
            <a:endParaRPr lang="en-US" altLang="tr-TR" sz="3367" b="0" dirty="0">
              <a:ea typeface="+mn-ea"/>
            </a:endParaRPr>
          </a:p>
          <a:p>
            <a:pPr algn="just" eaLnBrk="1" fontAlgn="auto" hangingPunct="1">
              <a:spcBef>
                <a:spcPct val="0"/>
              </a:spcBef>
              <a:spcAft>
                <a:spcPct val="0"/>
              </a:spcAft>
              <a:buFont typeface="Arial" panose="020B0604020202020204" pitchFamily="34" charset="0"/>
              <a:buNone/>
              <a:defRPr/>
            </a:pPr>
            <a:r>
              <a:rPr lang="ja-JP" altLang="en-US" sz="5400" b="0" dirty="0">
                <a:ea typeface="+mn-ea"/>
              </a:rPr>
              <a:t>　体裁は原則として任意です．分かりやすくきれいな仕上がりとなるよう工夫して作成してください．ただし，</a:t>
            </a:r>
            <a:r>
              <a:rPr lang="ja-JP" altLang="en-US" sz="5400" b="0" dirty="0">
                <a:solidFill>
                  <a:srgbClr val="FF0000"/>
                </a:solidFill>
                <a:ea typeface="+mn-ea"/>
              </a:rPr>
              <a:t>キーワードより上のヘッダー，下の発表者紹介欄，フッターについてはこのテンプレートを尊重していただくようお願いします</a:t>
            </a:r>
            <a:r>
              <a:rPr lang="ja-JP" altLang="en-US" sz="5400" b="0" dirty="0">
                <a:ea typeface="+mn-ea"/>
              </a:rPr>
              <a:t>．灰色で書かれた文字は例を示していますので，適宜書き直して黒字等に変更してください．発表者紹介欄には，研究のアピールポイントを簡潔に書いてください．</a:t>
            </a:r>
            <a:endParaRPr lang="en-US" altLang="ja-JP" sz="5400" b="0" dirty="0">
              <a:ea typeface="+mn-ea"/>
            </a:endParaRPr>
          </a:p>
          <a:p>
            <a:pPr algn="just" eaLnBrk="1" fontAlgn="auto" hangingPunct="1">
              <a:spcBef>
                <a:spcPct val="0"/>
              </a:spcBef>
              <a:spcAft>
                <a:spcPct val="0"/>
              </a:spcAft>
              <a:buFont typeface="Arial" panose="020B0604020202020204" pitchFamily="34" charset="0"/>
              <a:buNone/>
              <a:defRPr/>
            </a:pPr>
            <a:r>
              <a:rPr lang="ja-JP" altLang="en-US" sz="5400" b="0" dirty="0">
                <a:ea typeface="+mn-ea"/>
              </a:rPr>
              <a:t>　印刷されたポスターは，</a:t>
            </a:r>
            <a:r>
              <a:rPr lang="en-US" altLang="ja-JP" sz="5400" b="0" dirty="0">
                <a:ea typeface="+mn-ea"/>
              </a:rPr>
              <a:t>2025</a:t>
            </a:r>
            <a:r>
              <a:rPr lang="ja-JP" altLang="en-US" sz="5400" b="0" dirty="0">
                <a:ea typeface="+mn-ea"/>
              </a:rPr>
              <a:t>年</a:t>
            </a:r>
            <a:r>
              <a:rPr lang="en-US" altLang="ja-JP" sz="5400" b="0" dirty="0">
                <a:ea typeface="+mn-ea"/>
              </a:rPr>
              <a:t>4</a:t>
            </a:r>
            <a:r>
              <a:rPr lang="ja-JP" altLang="en-US" sz="5400" b="0" dirty="0">
                <a:ea typeface="+mn-ea"/>
              </a:rPr>
              <a:t>月</a:t>
            </a:r>
            <a:r>
              <a:rPr lang="en-US" altLang="ja-JP" sz="5400" b="0" dirty="0">
                <a:ea typeface="+mn-ea"/>
              </a:rPr>
              <a:t>12</a:t>
            </a:r>
            <a:r>
              <a:rPr lang="ja-JP" altLang="en-US" sz="5400" b="0" dirty="0">
                <a:ea typeface="+mn-ea"/>
              </a:rPr>
              <a:t>日に構造工学シンポジウムの会場で展示されます．ポスターは</a:t>
            </a:r>
            <a:r>
              <a:rPr lang="en-US" altLang="ja-JP" sz="5400" b="0" dirty="0">
                <a:ea typeface="+mn-ea"/>
              </a:rPr>
              <a:t>A0</a:t>
            </a:r>
            <a:r>
              <a:rPr lang="ja-JP" altLang="en-US" sz="5400" b="0" dirty="0">
                <a:ea typeface="+mn-ea"/>
              </a:rPr>
              <a:t>サイズで印刷される予定です．</a:t>
            </a:r>
            <a:endParaRPr lang="en-US" altLang="ja-JP" sz="5400" b="0" dirty="0">
              <a:ea typeface="+mn-ea"/>
            </a:endParaRPr>
          </a:p>
          <a:p>
            <a:pPr algn="just" eaLnBrk="1" fontAlgn="auto" hangingPunct="1">
              <a:spcBef>
                <a:spcPct val="0"/>
              </a:spcBef>
              <a:spcAft>
                <a:spcPct val="0"/>
              </a:spcAft>
              <a:buNone/>
              <a:defRPr/>
            </a:pPr>
            <a:r>
              <a:rPr lang="ja-JP" altLang="en-US" sz="5400" b="0" dirty="0">
                <a:ea typeface="+mn-ea"/>
              </a:rPr>
              <a:t>　</a:t>
            </a:r>
            <a:r>
              <a:rPr lang="en-US" altLang="ja-JP" sz="5400" b="0" dirty="0"/>
              <a:t>PPT</a:t>
            </a:r>
            <a:r>
              <a:rPr lang="ja-JP" altLang="en-US" sz="5400" b="0" dirty="0"/>
              <a:t>ファイルは</a:t>
            </a:r>
            <a:r>
              <a:rPr lang="en-US" altLang="ja-JP" sz="5400" b="0" dirty="0">
                <a:solidFill>
                  <a:srgbClr val="FF0000"/>
                </a:solidFill>
              </a:rPr>
              <a:t>10MB</a:t>
            </a:r>
            <a:r>
              <a:rPr lang="ja-JP" altLang="en-US" sz="5400" b="0" dirty="0">
                <a:solidFill>
                  <a:srgbClr val="FF0000"/>
                </a:solidFill>
              </a:rPr>
              <a:t>程度以下</a:t>
            </a:r>
            <a:r>
              <a:rPr lang="ja-JP" altLang="en-US" sz="5400" b="0" dirty="0"/>
              <a:t>としてください．ファイルサイズが制限内におさまらない場合は下記までご相談ください．</a:t>
            </a:r>
            <a:r>
              <a:rPr lang="en-US" altLang="ja-JP" sz="5400" b="0" dirty="0"/>
              <a:t>PDF</a:t>
            </a:r>
            <a:r>
              <a:rPr lang="ja-JP" altLang="en-US" sz="5400" b="0" dirty="0"/>
              <a:t>ファイルでも提出していただきますので，</a:t>
            </a:r>
            <a:r>
              <a:rPr lang="en-US" altLang="ja-JP" sz="5400" b="0" dirty="0"/>
              <a:t>A0</a:t>
            </a:r>
            <a:r>
              <a:rPr lang="ja-JP" altLang="en-US" sz="5400" b="0" dirty="0"/>
              <a:t>サイズとしたときに</a:t>
            </a:r>
            <a:r>
              <a:rPr lang="ja-JP" altLang="en-US" sz="5400" b="0" dirty="0">
                <a:solidFill>
                  <a:srgbClr val="FF0000"/>
                </a:solidFill>
              </a:rPr>
              <a:t>画質などに問題がないか確認してから</a:t>
            </a:r>
            <a:r>
              <a:rPr lang="ja-JP" altLang="en-US" sz="5400" b="0" dirty="0"/>
              <a:t>提出してください．</a:t>
            </a:r>
            <a:r>
              <a:rPr lang="en-US" altLang="ja-JP" sz="5400" b="0" dirty="0"/>
              <a:t>PDF</a:t>
            </a:r>
            <a:r>
              <a:rPr lang="ja-JP" altLang="en-US" sz="5400" b="0" dirty="0"/>
              <a:t>のファイルのサイズの上限も</a:t>
            </a:r>
            <a:r>
              <a:rPr lang="en-US" altLang="ja-JP" sz="5400" b="0" dirty="0">
                <a:solidFill>
                  <a:srgbClr val="FF0000"/>
                </a:solidFill>
              </a:rPr>
              <a:t>10MB</a:t>
            </a:r>
            <a:r>
              <a:rPr lang="ja-JP" altLang="en-US" sz="5400" b="0" dirty="0"/>
              <a:t>です．</a:t>
            </a:r>
            <a:endParaRPr lang="en-US" altLang="ja-JP" sz="5400" b="0" dirty="0"/>
          </a:p>
          <a:p>
            <a:pPr algn="just" eaLnBrk="1" fontAlgn="auto" hangingPunct="1">
              <a:spcBef>
                <a:spcPct val="0"/>
              </a:spcBef>
              <a:spcAft>
                <a:spcPct val="0"/>
              </a:spcAft>
              <a:buNone/>
              <a:defRPr/>
            </a:pPr>
            <a:endParaRPr lang="en-US" altLang="ja-JP" sz="5400" b="0" dirty="0"/>
          </a:p>
          <a:p>
            <a:pPr algn="just" eaLnBrk="1" fontAlgn="auto" hangingPunct="1">
              <a:spcBef>
                <a:spcPct val="0"/>
              </a:spcBef>
              <a:spcAft>
                <a:spcPct val="0"/>
              </a:spcAft>
              <a:buNone/>
              <a:defRPr/>
            </a:pPr>
            <a:r>
              <a:rPr lang="ja-JP" altLang="en-US" sz="5400" b="0" dirty="0"/>
              <a:t>問合せ先：</a:t>
            </a:r>
            <a:r>
              <a:rPr lang="en-US" altLang="ja-JP" sz="5400" b="0" dirty="0"/>
              <a:t>next-gen-struct@jsce.or.jp</a:t>
            </a:r>
          </a:p>
        </p:txBody>
      </p:sp>
      <p:sp>
        <p:nvSpPr>
          <p:cNvPr id="30" name="テキスト ボックス 29"/>
          <p:cNvSpPr txBox="1"/>
          <p:nvPr/>
        </p:nvSpPr>
        <p:spPr>
          <a:xfrm>
            <a:off x="4752875" y="37289802"/>
            <a:ext cx="10672763" cy="4616450"/>
          </a:xfrm>
          <a:prstGeom prst="rect">
            <a:avLst/>
          </a:prstGeom>
          <a:noFill/>
        </p:spPr>
        <p:txBody>
          <a:bodyPr>
            <a:spAutoFit/>
          </a:bodyPr>
          <a:lstStyle/>
          <a:p>
            <a:pPr defTabSz="4157166" eaLnBrk="1" fontAlgn="auto" hangingPunct="1">
              <a:spcBef>
                <a:spcPts val="0"/>
              </a:spcBef>
              <a:spcAft>
                <a:spcPts val="0"/>
              </a:spcAft>
              <a:defRPr/>
            </a:pPr>
            <a:r>
              <a:rPr lang="ja-JP" altLang="en-US" sz="6000" dirty="0">
                <a:latin typeface="Times New Roman" panose="02020603050405020304" pitchFamily="18" charset="0"/>
                <a:ea typeface="+mn-ea"/>
                <a:cs typeface="Times New Roman" panose="02020603050405020304" pitchFamily="18" charset="0"/>
              </a:rPr>
              <a:t>発表者：</a:t>
            </a:r>
            <a:endParaRPr lang="en-US" altLang="ja-JP" sz="6000" dirty="0">
              <a:latin typeface="Times New Roman" panose="02020603050405020304" pitchFamily="18" charset="0"/>
              <a:ea typeface="+mn-ea"/>
              <a:cs typeface="Times New Roman" panose="02020603050405020304" pitchFamily="18" charset="0"/>
            </a:endParaRPr>
          </a:p>
          <a:p>
            <a:pPr defTabSz="4157166" eaLnBrk="1" fontAlgn="auto" hangingPunct="1">
              <a:lnSpc>
                <a:spcPct val="150000"/>
              </a:lnSpc>
              <a:spcBef>
                <a:spcPts val="0"/>
              </a:spcBef>
              <a:spcAft>
                <a:spcPts val="0"/>
              </a:spcAft>
              <a:defRPr/>
            </a:pPr>
            <a:r>
              <a:rPr lang="ja-JP" altLang="en-US" sz="6000" dirty="0">
                <a:solidFill>
                  <a:schemeClr val="bg1">
                    <a:lumMod val="50000"/>
                  </a:schemeClr>
                </a:solidFill>
                <a:latin typeface="Times New Roman" panose="02020603050405020304" pitchFamily="18" charset="0"/>
                <a:ea typeface="+mn-ea"/>
                <a:cs typeface="Times New Roman" panose="02020603050405020304" pitchFamily="18" charset="0"/>
              </a:rPr>
              <a:t>○</a:t>
            </a:r>
            <a:r>
              <a:rPr lang="ja-JP" altLang="en-US" sz="6000" dirty="0">
                <a:solidFill>
                  <a:schemeClr val="bg1">
                    <a:lumMod val="50000"/>
                  </a:schemeClr>
                </a:solidFill>
                <a:latin typeface="Times New Roman" panose="02020603050405020304" pitchFamily="18" charset="0"/>
                <a:cs typeface="Times New Roman" panose="02020603050405020304" pitchFamily="18" charset="0"/>
              </a:rPr>
              <a:t>○○○</a:t>
            </a:r>
            <a:r>
              <a:rPr lang="ja-JP" altLang="en-US" sz="6000" dirty="0">
                <a:latin typeface="Times New Roman" panose="02020603050405020304" pitchFamily="18" charset="0"/>
                <a:ea typeface="+mn-ea"/>
                <a:cs typeface="Times New Roman" panose="02020603050405020304" pitchFamily="18" charset="0"/>
              </a:rPr>
              <a:t> </a:t>
            </a:r>
            <a:r>
              <a:rPr lang="en-US" altLang="ja-JP" sz="6000" dirty="0">
                <a:latin typeface="Times New Roman" panose="02020603050405020304" pitchFamily="18" charset="0"/>
                <a:ea typeface="+mn-ea"/>
                <a:cs typeface="Times New Roman" panose="02020603050405020304" pitchFamily="18" charset="0"/>
              </a:rPr>
              <a:t>(</a:t>
            </a:r>
            <a:r>
              <a:rPr lang="en-US" altLang="ja-JP" sz="6000" dirty="0">
                <a:solidFill>
                  <a:schemeClr val="bg1">
                    <a:lumMod val="50000"/>
                  </a:schemeClr>
                </a:solidFill>
                <a:latin typeface="Times New Roman" panose="02020603050405020304" pitchFamily="18" charset="0"/>
                <a:ea typeface="+mn-ea"/>
                <a:cs typeface="Times New Roman" panose="02020603050405020304" pitchFamily="18" charset="0"/>
              </a:rPr>
              <a:t>******</a:t>
            </a:r>
            <a:r>
              <a:rPr lang="en-US" altLang="ja-JP" sz="6000" dirty="0">
                <a:latin typeface="Times New Roman" panose="02020603050405020304" pitchFamily="18" charset="0"/>
                <a:ea typeface="+mn-ea"/>
                <a:cs typeface="Times New Roman" panose="02020603050405020304" pitchFamily="18" charset="0"/>
              </a:rPr>
              <a:t>) </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&lt;</a:t>
            </a:r>
            <a:r>
              <a:rPr lang="ja-JP" altLang="en-US" sz="4000" dirty="0">
                <a:solidFill>
                  <a:schemeClr val="bg1">
                    <a:lumMod val="50000"/>
                  </a:schemeClr>
                </a:solidFill>
                <a:latin typeface="Times New Roman" panose="02020603050405020304" pitchFamily="18" charset="0"/>
                <a:ea typeface="+mn-ea"/>
                <a:cs typeface="Times New Roman" panose="02020603050405020304" pitchFamily="18" charset="0"/>
              </a:rPr>
              <a:t>氏名 </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a:t>
            </a:r>
            <a:r>
              <a:rPr lang="ja-JP" altLang="en-US" sz="4000" dirty="0">
                <a:solidFill>
                  <a:schemeClr val="bg1">
                    <a:lumMod val="50000"/>
                  </a:schemeClr>
                </a:solidFill>
                <a:latin typeface="Times New Roman" panose="02020603050405020304" pitchFamily="18" charset="0"/>
                <a:ea typeface="+mn-ea"/>
                <a:cs typeface="Times New Roman" panose="02020603050405020304" pitchFamily="18" charset="0"/>
              </a:rPr>
              <a:t>英文氏名</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)&gt;</a:t>
            </a:r>
            <a:endParaRPr lang="en-US" altLang="ja-JP" sz="6000" dirty="0">
              <a:solidFill>
                <a:schemeClr val="bg1">
                  <a:lumMod val="50000"/>
                </a:schemeClr>
              </a:solidFill>
              <a:latin typeface="Times New Roman" panose="02020603050405020304" pitchFamily="18" charset="0"/>
              <a:ea typeface="+mn-ea"/>
              <a:cs typeface="Times New Roman" panose="02020603050405020304" pitchFamily="18" charset="0"/>
            </a:endParaRPr>
          </a:p>
          <a:p>
            <a:pPr defTabSz="4157166" eaLnBrk="1" fontAlgn="auto" hangingPunct="1">
              <a:spcBef>
                <a:spcPts val="0"/>
              </a:spcBef>
              <a:spcAft>
                <a:spcPts val="0"/>
              </a:spcAft>
              <a:defRPr/>
            </a:pPr>
            <a:r>
              <a:rPr lang="ja-JP" altLang="en-US" sz="4800" dirty="0">
                <a:solidFill>
                  <a:schemeClr val="bg1">
                    <a:lumMod val="50000"/>
                  </a:schemeClr>
                </a:solidFill>
                <a:latin typeface="Times New Roman" panose="02020603050405020304" pitchFamily="18" charset="0"/>
                <a:ea typeface="+mn-ea"/>
                <a:cs typeface="Times New Roman" panose="02020603050405020304" pitchFamily="18" charset="0"/>
              </a:rPr>
              <a:t>○○○○　○○○○ </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&lt;</a:t>
            </a:r>
            <a:r>
              <a:rPr lang="ja-JP" altLang="en-US" sz="4000" dirty="0">
                <a:solidFill>
                  <a:schemeClr val="bg1">
                    <a:lumMod val="50000"/>
                  </a:schemeClr>
                </a:solidFill>
                <a:latin typeface="Times New Roman" panose="02020603050405020304" pitchFamily="18" charset="0"/>
                <a:ea typeface="+mn-ea"/>
                <a:cs typeface="Times New Roman" panose="02020603050405020304" pitchFamily="18" charset="0"/>
              </a:rPr>
              <a:t>所属</a:t>
            </a:r>
            <a: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t>&gt;</a:t>
            </a:r>
            <a:br>
              <a:rPr lang="en-US" altLang="ja-JP" sz="4000" dirty="0">
                <a:solidFill>
                  <a:schemeClr val="bg1">
                    <a:lumMod val="50000"/>
                  </a:schemeClr>
                </a:solidFill>
                <a:latin typeface="Times New Roman" panose="02020603050405020304" pitchFamily="18" charset="0"/>
                <a:ea typeface="+mn-ea"/>
                <a:cs typeface="Times New Roman" panose="02020603050405020304" pitchFamily="18" charset="0"/>
              </a:rPr>
            </a:br>
            <a:r>
              <a:rPr lang="en-US" altLang="ja-JP" sz="4800" dirty="0">
                <a:solidFill>
                  <a:schemeClr val="bg1">
                    <a:lumMod val="50000"/>
                  </a:schemeClr>
                </a:solidFill>
                <a:latin typeface="Times New Roman" panose="02020603050405020304" pitchFamily="18" charset="0"/>
                <a:ea typeface="+mn-ea"/>
                <a:cs typeface="Times New Roman" panose="02020603050405020304" pitchFamily="18" charset="0"/>
              </a:rPr>
              <a:t>***@***</a:t>
            </a:r>
            <a:r>
              <a:rPr lang="en-US" altLang="ja-JP" sz="4800" dirty="0">
                <a:solidFill>
                  <a:schemeClr val="bg1">
                    <a:lumMod val="50000"/>
                  </a:schemeClr>
                </a:solidFill>
                <a:latin typeface="Times New Roman" panose="02020603050405020304" pitchFamily="18" charset="0"/>
                <a:cs typeface="Times New Roman" panose="02020603050405020304" pitchFamily="18" charset="0"/>
              </a:rPr>
              <a:t>************</a:t>
            </a:r>
            <a:r>
              <a:rPr lang="en-US" altLang="ja-JP" sz="4000" dirty="0">
                <a:solidFill>
                  <a:schemeClr val="bg1">
                    <a:lumMod val="50000"/>
                  </a:schemeClr>
                </a:solidFill>
                <a:latin typeface="Times New Roman" panose="02020603050405020304" pitchFamily="18" charset="0"/>
                <a:cs typeface="Times New Roman" panose="02020603050405020304" pitchFamily="18" charset="0"/>
              </a:rPr>
              <a:t>&lt;</a:t>
            </a:r>
            <a:r>
              <a:rPr lang="ja-JP" altLang="en-US" sz="4000" dirty="0">
                <a:solidFill>
                  <a:schemeClr val="bg1">
                    <a:lumMod val="50000"/>
                  </a:schemeClr>
                </a:solidFill>
                <a:latin typeface="Times New Roman" panose="02020603050405020304" pitchFamily="18" charset="0"/>
                <a:cs typeface="Times New Roman" panose="02020603050405020304" pitchFamily="18" charset="0"/>
              </a:rPr>
              <a:t>メールアドレス</a:t>
            </a:r>
            <a:r>
              <a:rPr lang="en-US" altLang="ja-JP" sz="4000" dirty="0">
                <a:solidFill>
                  <a:schemeClr val="bg1">
                    <a:lumMod val="50000"/>
                  </a:schemeClr>
                </a:solidFill>
                <a:latin typeface="Times New Roman" panose="02020603050405020304" pitchFamily="18" charset="0"/>
                <a:cs typeface="Times New Roman" panose="02020603050405020304" pitchFamily="18" charset="0"/>
              </a:rPr>
              <a:t>&gt;</a:t>
            </a:r>
            <a:br>
              <a:rPr lang="en-US" altLang="ja-JP" sz="4800" dirty="0">
                <a:solidFill>
                  <a:schemeClr val="bg1">
                    <a:lumMod val="50000"/>
                  </a:schemeClr>
                </a:solidFill>
                <a:latin typeface="Times New Roman" panose="02020603050405020304" pitchFamily="18" charset="0"/>
                <a:cs typeface="Times New Roman" panose="02020603050405020304" pitchFamily="18" charset="0"/>
              </a:rPr>
            </a:br>
            <a:endParaRPr lang="ja-JP" altLang="en-US" sz="4800" dirty="0">
              <a:solidFill>
                <a:schemeClr val="bg1">
                  <a:lumMod val="50000"/>
                </a:schemeClr>
              </a:solidFill>
              <a:latin typeface="Times New Roman" panose="02020603050405020304" pitchFamily="18" charset="0"/>
              <a:ea typeface="+mn-ea"/>
              <a:cs typeface="Times New Roman" panose="02020603050405020304" pitchFamily="18" charset="0"/>
            </a:endParaRPr>
          </a:p>
        </p:txBody>
      </p:sp>
      <p:pic>
        <p:nvPicPr>
          <p:cNvPr id="4102" name="Picture 20" descr="クラシカルな上下枠（ライン）3　クラシック装飾罫線洋風モノク..."/>
          <p:cNvPicPr>
            <a:picLocks noChangeAspect="1" noChangeArrowheads="1"/>
          </p:cNvPicPr>
          <p:nvPr/>
        </p:nvPicPr>
        <p:blipFill>
          <a:blip r:embed="rId2">
            <a:extLst>
              <a:ext uri="{28A0092B-C50C-407E-A947-70E740481C1C}">
                <a14:useLocalDpi xmlns:a14="http://schemas.microsoft.com/office/drawing/2010/main" val="0"/>
              </a:ext>
            </a:extLst>
          </a:blip>
          <a:srcRect t="3833" b="84929"/>
          <a:stretch>
            <a:fillRect/>
          </a:stretch>
        </p:blipFill>
        <p:spPr bwMode="auto">
          <a:xfrm>
            <a:off x="9737006" y="36485513"/>
            <a:ext cx="996315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正方形/長方形 38"/>
          <p:cNvSpPr/>
          <p:nvPr/>
        </p:nvSpPr>
        <p:spPr>
          <a:xfrm>
            <a:off x="15749588" y="37657088"/>
            <a:ext cx="14149387" cy="3416300"/>
          </a:xfrm>
          <a:prstGeom prst="rect">
            <a:avLst/>
          </a:prstGeom>
        </p:spPr>
        <p:txBody>
          <a:bodyPr>
            <a:spAutoFit/>
          </a:bodyPr>
          <a:lstStyle/>
          <a:p>
            <a:pPr algn="just" defTabSz="4157166" eaLnBrk="1" fontAlgn="auto" hangingPunct="1">
              <a:spcBef>
                <a:spcPts val="0"/>
              </a:spcBef>
              <a:spcAft>
                <a:spcPts val="0"/>
              </a:spcAft>
              <a:defRPr/>
            </a:pPr>
            <a:r>
              <a:rPr lang="ja-JP" altLang="en-US" sz="5400" dirty="0">
                <a:solidFill>
                  <a:schemeClr val="bg1">
                    <a:lumMod val="50000"/>
                  </a:schemeClr>
                </a:solidFill>
                <a:latin typeface="+mn-ea"/>
                <a:ea typeface="+mn-ea"/>
              </a:rPr>
              <a:t>この研究のアピールポイントは，新しく導入した○○技術です．○○について改良を加えました．</a:t>
            </a:r>
            <a:endParaRPr lang="en-US" altLang="ja-JP" sz="5400" dirty="0">
              <a:solidFill>
                <a:schemeClr val="bg1">
                  <a:lumMod val="50000"/>
                </a:schemeClr>
              </a:solidFill>
              <a:latin typeface="+mn-ea"/>
              <a:ea typeface="+mn-ea"/>
            </a:endParaRPr>
          </a:p>
          <a:p>
            <a:pPr algn="just" defTabSz="4157166" eaLnBrk="1" fontAlgn="auto" hangingPunct="1">
              <a:spcBef>
                <a:spcPts val="0"/>
              </a:spcBef>
              <a:spcAft>
                <a:spcPts val="0"/>
              </a:spcAft>
              <a:defRPr/>
            </a:pPr>
            <a:r>
              <a:rPr lang="ja-JP" altLang="en-US" sz="5400" dirty="0">
                <a:solidFill>
                  <a:schemeClr val="bg1">
                    <a:lumMod val="50000"/>
                  </a:schemeClr>
                </a:solidFill>
                <a:latin typeface="+mn-ea"/>
                <a:ea typeface="+mn-ea"/>
              </a:rPr>
              <a:t>今後は，実用化に向けて，実橋試験を行い，</a:t>
            </a:r>
            <a:endParaRPr lang="en-US" altLang="ja-JP" sz="5400" dirty="0">
              <a:solidFill>
                <a:schemeClr val="bg1">
                  <a:lumMod val="50000"/>
                </a:schemeClr>
              </a:solidFill>
              <a:latin typeface="+mn-ea"/>
              <a:ea typeface="+mn-ea"/>
            </a:endParaRPr>
          </a:p>
          <a:p>
            <a:pPr algn="just" defTabSz="4157166" eaLnBrk="1" fontAlgn="auto" hangingPunct="1">
              <a:spcBef>
                <a:spcPts val="0"/>
              </a:spcBef>
              <a:spcAft>
                <a:spcPts val="0"/>
              </a:spcAft>
              <a:defRPr/>
            </a:pPr>
            <a:r>
              <a:rPr lang="ja-JP" altLang="en-US" sz="5400" dirty="0">
                <a:solidFill>
                  <a:schemeClr val="bg1">
                    <a:lumMod val="50000"/>
                  </a:schemeClr>
                </a:solidFill>
                <a:latin typeface="+mn-ea"/>
                <a:ea typeface="+mn-ea"/>
              </a:rPr>
              <a:t>さらにデータ収集する予定です．（コメントの例）</a:t>
            </a:r>
          </a:p>
        </p:txBody>
      </p:sp>
      <p:sp>
        <p:nvSpPr>
          <p:cNvPr id="4105" name="テキスト ボックス 44"/>
          <p:cNvSpPr txBox="1">
            <a:spLocks noChangeArrowheads="1"/>
          </p:cNvSpPr>
          <p:nvPr/>
        </p:nvSpPr>
        <p:spPr bwMode="auto">
          <a:xfrm>
            <a:off x="1166813" y="5410200"/>
            <a:ext cx="13970000" cy="923925"/>
          </a:xfrm>
          <a:prstGeom prst="rect">
            <a:avLst/>
          </a:prstGeom>
          <a:noFill/>
          <a:ln>
            <a:noFill/>
          </a:ln>
        </p:spPr>
        <p:txBody>
          <a:bodyPr>
            <a:spAutoFit/>
          </a:bodyPr>
          <a:lstStyle/>
          <a:p>
            <a:pPr eaLnBrk="1" hangingPunct="1">
              <a:defRPr/>
            </a:pP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発表者の所属　発表者の氏名</a:t>
            </a:r>
            <a:endPar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4106" name="テキスト ボックス 45"/>
          <p:cNvSpPr txBox="1">
            <a:spLocks noChangeArrowheads="1"/>
          </p:cNvSpPr>
          <p:nvPr/>
        </p:nvSpPr>
        <p:spPr bwMode="auto">
          <a:xfrm>
            <a:off x="884238" y="7918450"/>
            <a:ext cx="28727400" cy="830263"/>
          </a:xfrm>
          <a:prstGeom prst="rect">
            <a:avLst/>
          </a:prstGeom>
          <a:noFill/>
          <a:ln>
            <a:noFill/>
          </a:ln>
        </p:spPr>
        <p:txBody>
          <a:bodyPr>
            <a:spAutoFit/>
          </a:bodyPr>
          <a:lstStyle/>
          <a:p>
            <a:pPr algn="ctr" eaLnBrk="1" hangingPunct="1">
              <a:defRPr/>
            </a:pPr>
            <a:r>
              <a:rPr lang="ja-JP" altLang="en-US" sz="4800" dirty="0">
                <a:latin typeface="Times New Roman" panose="02020603050405020304" pitchFamily="18" charset="0"/>
                <a:ea typeface="ＭＳ ゴシック" panose="020B0609070205080204" pitchFamily="49" charset="-128"/>
                <a:cs typeface="Times New Roman" panose="02020603050405020304" pitchFamily="18" charset="0"/>
              </a:rPr>
              <a:t>キーワード：</a:t>
            </a:r>
            <a:r>
              <a:rPr lang="ja-JP" altLang="en-US" sz="4800" dirty="0">
                <a:solidFill>
                  <a:schemeClr val="bg1">
                    <a:lumMod val="50000"/>
                  </a:schemeClr>
                </a:solidFill>
                <a:latin typeface="Times New Roman" panose="02020603050405020304" pitchFamily="18" charset="0"/>
                <a:ea typeface="ＭＳ ゴシック" panose="020B0609070205080204" pitchFamily="49" charset="-128"/>
                <a:cs typeface="Times New Roman" panose="02020603050405020304" pitchFamily="18" charset="0"/>
              </a:rPr>
              <a:t>○○性能，○○システム，○○試験　（なくても可）</a:t>
            </a:r>
            <a:endParaRPr lang="en-US" altLang="ja-JP" sz="4800" dirty="0">
              <a:solidFill>
                <a:schemeClr val="bg1">
                  <a:lumMod val="50000"/>
                </a:schemeClr>
              </a:solidFill>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 name="テキスト ボックス 44"/>
          <p:cNvSpPr txBox="1">
            <a:spLocks noChangeArrowheads="1"/>
          </p:cNvSpPr>
          <p:nvPr/>
        </p:nvSpPr>
        <p:spPr bwMode="auto">
          <a:xfrm>
            <a:off x="15857538" y="5410200"/>
            <a:ext cx="9937750" cy="923925"/>
          </a:xfrm>
          <a:prstGeom prst="rect">
            <a:avLst/>
          </a:prstGeom>
          <a:noFill/>
          <a:ln>
            <a:noFill/>
          </a:ln>
        </p:spPr>
        <p:txBody>
          <a:bodyPr>
            <a:spAutoFit/>
          </a:bodyPr>
          <a:lstStyle/>
          <a:p>
            <a:pPr eaLnBrk="1" hangingPunct="1">
              <a:defRPr/>
            </a:pP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1</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の所属　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1</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の氏名</a:t>
            </a:r>
            <a:endPar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12" name="テキスト ボックス 44"/>
          <p:cNvSpPr txBox="1">
            <a:spLocks noChangeArrowheads="1"/>
          </p:cNvSpPr>
          <p:nvPr/>
        </p:nvSpPr>
        <p:spPr bwMode="auto">
          <a:xfrm>
            <a:off x="1166813" y="6554788"/>
            <a:ext cx="21963062" cy="923925"/>
          </a:xfrm>
          <a:prstGeom prst="rect">
            <a:avLst/>
          </a:prstGeom>
          <a:noFill/>
          <a:ln>
            <a:noFill/>
          </a:ln>
        </p:spPr>
        <p:txBody>
          <a:bodyPr>
            <a:spAutoFit/>
          </a:bodyPr>
          <a:lstStyle/>
          <a:p>
            <a:pPr eaLnBrk="1" hangingPunct="1">
              <a:defRPr/>
            </a:pP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2</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の所属　連名者</a:t>
            </a:r>
            <a:r>
              <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rPr>
              <a:t>2</a:t>
            </a:r>
            <a:r>
              <a:rPr lang="ja-JP" altLang="en-US" sz="5400" dirty="0">
                <a:solidFill>
                  <a:schemeClr val="bg1">
                    <a:lumMod val="50000"/>
                  </a:schemeClr>
                </a:solidFill>
                <a:latin typeface="ＭＳ ゴシック" panose="020B0609070205080204" pitchFamily="49" charset="-128"/>
                <a:ea typeface="ＭＳ ゴシック" panose="020B0609070205080204" pitchFamily="49" charset="-128"/>
              </a:rPr>
              <a:t>の氏名　（連名者の数に制限はありません）</a:t>
            </a:r>
            <a:endParaRPr lang="en-US" altLang="ja-JP" sz="5400" dirty="0">
              <a:solidFill>
                <a:schemeClr val="bg1">
                  <a:lumMod val="50000"/>
                </a:schemeClr>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079400" y="37458077"/>
            <a:ext cx="3092450" cy="36480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800" dirty="0">
                <a:solidFill>
                  <a:schemeClr val="bg1">
                    <a:lumMod val="50000"/>
                  </a:schemeClr>
                </a:solidFill>
              </a:rPr>
              <a:t>顔写真</a:t>
            </a:r>
            <a:endParaRPr lang="en-US" altLang="ja-JP" sz="4800" dirty="0">
              <a:solidFill>
                <a:schemeClr val="bg1">
                  <a:lumMod val="50000"/>
                </a:schemeClr>
              </a:solidFill>
            </a:endParaRPr>
          </a:p>
          <a:p>
            <a:pPr algn="ctr">
              <a:defRPr/>
            </a:pPr>
            <a:r>
              <a:rPr lang="ja-JP" altLang="en-US" sz="4800" dirty="0">
                <a:solidFill>
                  <a:schemeClr val="bg1">
                    <a:lumMod val="50000"/>
                  </a:schemeClr>
                </a:solidFill>
              </a:rPr>
              <a:t>似顔絵</a:t>
            </a:r>
            <a:endParaRPr lang="en-US" altLang="ja-JP" sz="4800" dirty="0">
              <a:solidFill>
                <a:schemeClr val="bg1">
                  <a:lumMod val="50000"/>
                </a:schemeClr>
              </a:solidFill>
            </a:endParaRPr>
          </a:p>
          <a:p>
            <a:pPr algn="ctr">
              <a:defRPr/>
            </a:pPr>
            <a:r>
              <a:rPr lang="ja-JP" altLang="en-US" sz="4800" dirty="0">
                <a:solidFill>
                  <a:schemeClr val="bg1">
                    <a:lumMod val="50000"/>
                  </a:schemeClr>
                </a:solidFill>
              </a:rPr>
              <a:t>など</a:t>
            </a:r>
          </a:p>
        </p:txBody>
      </p:sp>
      <p:pic>
        <p:nvPicPr>
          <p:cNvPr id="13" name="図 12">
            <a:extLst>
              <a:ext uri="{FF2B5EF4-FFF2-40B4-BE49-F238E27FC236}">
                <a16:creationId xmlns:a16="http://schemas.microsoft.com/office/drawing/2014/main" id="{221371AB-410C-49BF-A445-651AD13B4B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77030" y="1361475"/>
            <a:ext cx="2794865" cy="2794865"/>
          </a:xfrm>
          <a:prstGeom prst="rect">
            <a:avLst/>
          </a:prstGeom>
        </p:spPr>
      </p:pic>
      <p:sp>
        <p:nvSpPr>
          <p:cNvPr id="14" name="テキスト ボックス 44">
            <a:extLst>
              <a:ext uri="{FF2B5EF4-FFF2-40B4-BE49-F238E27FC236}">
                <a16:creationId xmlns:a16="http://schemas.microsoft.com/office/drawing/2014/main" id="{9C8C5D44-B986-44C0-8703-8EB52FC2E747}"/>
              </a:ext>
            </a:extLst>
          </p:cNvPr>
          <p:cNvSpPr txBox="1">
            <a:spLocks noChangeArrowheads="1"/>
          </p:cNvSpPr>
          <p:nvPr/>
        </p:nvSpPr>
        <p:spPr bwMode="auto">
          <a:xfrm>
            <a:off x="26462511" y="4187415"/>
            <a:ext cx="3295223" cy="646331"/>
          </a:xfrm>
          <a:prstGeom prst="rect">
            <a:avLst/>
          </a:prstGeom>
          <a:noFill/>
          <a:ln>
            <a:noFill/>
          </a:ln>
        </p:spPr>
        <p:txBody>
          <a:bodyPr wrap="square">
            <a:spAutoFit/>
          </a:bodyPr>
          <a:lstStyle/>
          <a:p>
            <a:pPr algn="ctr" eaLnBrk="1" hangingPunct="1">
              <a:defRPr/>
            </a:pPr>
            <a:r>
              <a:rPr lang="ja-JP" altLang="en-US" sz="3600" dirty="0">
                <a:solidFill>
                  <a:srgbClr val="BE0000"/>
                </a:solidFill>
                <a:highlight>
                  <a:srgbClr val="EDECEA"/>
                </a:highlight>
                <a:latin typeface="ＭＳ ゴシック" panose="020B0609070205080204" pitchFamily="49" charset="-128"/>
                <a:ea typeface="ＭＳ ゴシック" panose="020B0609070205080204" pitchFamily="49" charset="-128"/>
              </a:rPr>
              <a:t>↑</a:t>
            </a:r>
            <a:r>
              <a:rPr lang="en-US" altLang="ja-JP" sz="3600" dirty="0">
                <a:solidFill>
                  <a:srgbClr val="BE0000"/>
                </a:solidFill>
                <a:highlight>
                  <a:srgbClr val="EDECEA"/>
                </a:highlight>
                <a:latin typeface="ＭＳ ゴシック" panose="020B0609070205080204" pitchFamily="49" charset="-128"/>
                <a:ea typeface="ＭＳ ゴシック" panose="020B0609070205080204" pitchFamily="49" charset="-128"/>
              </a:rPr>
              <a:t>MIP</a:t>
            </a:r>
            <a:r>
              <a:rPr lang="ja-JP" altLang="en-US" sz="3600" dirty="0">
                <a:solidFill>
                  <a:srgbClr val="BE0000"/>
                </a:solidFill>
                <a:highlight>
                  <a:srgbClr val="EDECEA"/>
                </a:highlight>
                <a:latin typeface="ＭＳ ゴシック" panose="020B0609070205080204" pitchFamily="49" charset="-128"/>
                <a:ea typeface="ＭＳ ゴシック" panose="020B0609070205080204" pitchFamily="49" charset="-128"/>
              </a:rPr>
              <a:t>賞の投票</a:t>
            </a:r>
            <a:endParaRPr lang="en-US" altLang="ja-JP" sz="3600" dirty="0">
              <a:solidFill>
                <a:srgbClr val="BE0000"/>
              </a:solidFill>
              <a:highlight>
                <a:srgbClr val="EDECEA"/>
              </a:highlight>
              <a:latin typeface="ＭＳ ゴシック" panose="020B0609070205080204" pitchFamily="49" charset="-128"/>
              <a:ea typeface="ＭＳ ゴシック" panose="020B0609070205080204" pitchFamily="49" charset="-128"/>
            </a:endParaRPr>
          </a:p>
        </p:txBody>
      </p:sp>
      <p:sp>
        <p:nvSpPr>
          <p:cNvPr id="15" name="テキスト ボックス 20">
            <a:extLst>
              <a:ext uri="{FF2B5EF4-FFF2-40B4-BE49-F238E27FC236}">
                <a16:creationId xmlns:a16="http://schemas.microsoft.com/office/drawing/2014/main" id="{AEC87CE8-7F36-43A6-92D2-1D89FA91F7E0}"/>
              </a:ext>
            </a:extLst>
          </p:cNvPr>
          <p:cNvSpPr txBox="1">
            <a:spLocks noChangeArrowheads="1"/>
          </p:cNvSpPr>
          <p:nvPr/>
        </p:nvSpPr>
        <p:spPr bwMode="auto">
          <a:xfrm>
            <a:off x="663575" y="1676400"/>
            <a:ext cx="25635271" cy="2786063"/>
          </a:xfrm>
          <a:prstGeom prst="rect">
            <a:avLst/>
          </a:prstGeom>
          <a:noFill/>
          <a:ln>
            <a:noFill/>
          </a:ln>
        </p:spPr>
        <p:txBody>
          <a:bodyPr wrap="square">
            <a:spAutoFit/>
          </a:bodyPr>
          <a:lstStyle/>
          <a:p>
            <a:pPr algn="ctr" eaLnBrk="1" hangingPunct="1">
              <a:defRPr/>
            </a:pPr>
            <a:r>
              <a:rPr lang="ja-JP" altLang="en-US" sz="11500" b="1" dirty="0">
                <a:solidFill>
                  <a:schemeClr val="bg1">
                    <a:lumMod val="50000"/>
                  </a:schemeClr>
                </a:solidFill>
                <a:latin typeface="Times New Roman" panose="02020603050405020304" pitchFamily="18" charset="0"/>
                <a:ea typeface="HGS教科書体" panose="02020600000000000000" pitchFamily="18" charset="-128"/>
                <a:cs typeface="Times New Roman" panose="02020603050405020304" pitchFamily="18" charset="0"/>
              </a:rPr>
              <a:t>○○評価技術の開発</a:t>
            </a:r>
            <a:endParaRPr lang="en-US" altLang="ja-JP" sz="11500" b="1" dirty="0">
              <a:solidFill>
                <a:schemeClr val="bg1">
                  <a:lumMod val="50000"/>
                </a:schemeClr>
              </a:solidFill>
              <a:latin typeface="Times New Roman" panose="02020603050405020304" pitchFamily="18" charset="0"/>
              <a:ea typeface="HGS教科書体" panose="02020600000000000000" pitchFamily="18" charset="-128"/>
              <a:cs typeface="Times New Roman" panose="02020603050405020304" pitchFamily="18" charset="0"/>
            </a:endParaRPr>
          </a:p>
          <a:p>
            <a:pPr algn="ctr" eaLnBrk="1" hangingPunct="1">
              <a:defRPr/>
            </a:pPr>
            <a:r>
              <a:rPr lang="en-US" altLang="ja-JP" sz="6000" i="1" dirty="0">
                <a:solidFill>
                  <a:schemeClr val="bg1">
                    <a:lumMod val="50000"/>
                  </a:schemeClr>
                </a:solidFill>
                <a:latin typeface="Times New Roman" panose="02020603050405020304" pitchFamily="18" charset="0"/>
                <a:ea typeface="HGS教科書体" panose="02020600000000000000" pitchFamily="18" charset="-128"/>
                <a:cs typeface="Times New Roman" panose="02020603050405020304" pitchFamily="18" charset="0"/>
              </a:rPr>
              <a:t>Development of evaluation technology for…</a:t>
            </a:r>
          </a:p>
        </p:txBody>
      </p:sp>
    </p:spTree>
    <p:extLst>
      <p:ext uri="{BB962C8B-B14F-4D97-AF65-F5344CB8AC3E}">
        <p14:creationId xmlns:p14="http://schemas.microsoft.com/office/powerpoint/2010/main" val="16483888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556</TotalTime>
  <Words>759</Words>
  <Application>Microsoft Office PowerPoint</Application>
  <PresentationFormat>ユーザー設定</PresentationFormat>
  <Paragraphs>57</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HGS教科書体</vt:lpstr>
      <vt:lpstr>ＭＳ Ｐゴシック</vt:lpstr>
      <vt:lpstr>ＭＳ 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HIROSHI TAMURA</dc:creator>
  <cp:lastModifiedBy>瓦井　智貴</cp:lastModifiedBy>
  <cp:revision>64</cp:revision>
  <cp:lastPrinted>2020-01-17T15:49:22Z</cp:lastPrinted>
  <dcterms:created xsi:type="dcterms:W3CDTF">2019-07-16T14:43:52Z</dcterms:created>
  <dcterms:modified xsi:type="dcterms:W3CDTF">2025-01-06T03:34:07Z</dcterms:modified>
</cp:coreProperties>
</file>