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30275213" cy="42479913"/>
  <p:notesSz cx="6735763" cy="9869488"/>
  <p:defaultTextStyle>
    <a:defPPr>
      <a:defRPr lang="ja-JP"/>
    </a:defPPr>
    <a:lvl1pPr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1pPr>
    <a:lvl2pPr marL="2078038" indent="-16208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2pPr>
    <a:lvl3pPr marL="4156075" indent="-3241675"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3pPr>
    <a:lvl4pPr marL="6235700" indent="-4864100"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4pPr>
    <a:lvl5pPr marL="8313738" indent="-64849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3380">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22" autoAdjust="0"/>
  </p:normalViewPr>
  <p:slideViewPr>
    <p:cSldViewPr>
      <p:cViewPr varScale="1">
        <p:scale>
          <a:sx n="18" d="100"/>
          <a:sy n="18" d="100"/>
        </p:scale>
        <p:origin x="3108" y="186"/>
      </p:cViewPr>
      <p:guideLst>
        <p:guide orient="horz" pos="13380"/>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4879" tIns="47439" rIns="94879" bIns="47439" rtlCol="0"/>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4879" tIns="47439" rIns="94879" bIns="47439" rtlCol="0"/>
          <a:lstStyle>
            <a:lvl1pPr algn="r" defTabSz="4313492" eaLnBrk="1" fontAlgn="auto" hangingPunct="1">
              <a:spcBef>
                <a:spcPts val="0"/>
              </a:spcBef>
              <a:spcAft>
                <a:spcPts val="0"/>
              </a:spcAft>
              <a:defRPr sz="1200">
                <a:latin typeface="+mn-lt"/>
                <a:ea typeface="+mn-ea"/>
              </a:defRPr>
            </a:lvl1pPr>
          </a:lstStyle>
          <a:p>
            <a:pPr>
              <a:defRPr/>
            </a:pPr>
            <a:fld id="{E0B6CCD3-2CBD-4F7A-A174-DBEB88744CDC}" type="datetimeFigureOut">
              <a:rPr lang="ja-JP" altLang="en-US"/>
              <a:pPr>
                <a:defRPr/>
              </a:pPr>
              <a:t>2020/1/22</a:t>
            </a:fld>
            <a:endParaRPr lang="ja-JP" altLang="en-US" dirty="0"/>
          </a:p>
        </p:txBody>
      </p:sp>
      <p:sp>
        <p:nvSpPr>
          <p:cNvPr id="4" name="スライド イメージ プレースホルダー 3"/>
          <p:cNvSpPr>
            <a:spLocks noGrp="1" noRot="1" noChangeAspect="1"/>
          </p:cNvSpPr>
          <p:nvPr>
            <p:ph type="sldImg" idx="2"/>
          </p:nvPr>
        </p:nvSpPr>
        <p:spPr>
          <a:xfrm>
            <a:off x="2049463" y="741363"/>
            <a:ext cx="2636837" cy="3700462"/>
          </a:xfrm>
          <a:prstGeom prst="rect">
            <a:avLst/>
          </a:prstGeom>
          <a:noFill/>
          <a:ln w="12700">
            <a:solidFill>
              <a:prstClr val="black"/>
            </a:solidFill>
          </a:ln>
        </p:spPr>
        <p:txBody>
          <a:bodyPr vert="horz" lIns="94879" tIns="47439" rIns="94879" bIns="47439"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7888"/>
            <a:ext cx="5389563" cy="4441825"/>
          </a:xfrm>
          <a:prstGeom prst="rect">
            <a:avLst/>
          </a:prstGeom>
        </p:spPr>
        <p:txBody>
          <a:bodyPr vert="horz" lIns="94879" tIns="47439" rIns="94879" bIns="4743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4188"/>
            <a:ext cx="2919413" cy="493712"/>
          </a:xfrm>
          <a:prstGeom prst="rect">
            <a:avLst/>
          </a:prstGeom>
        </p:spPr>
        <p:txBody>
          <a:bodyPr vert="horz" lIns="94879" tIns="47439" rIns="94879" bIns="47439" rtlCol="0" anchor="b"/>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4879" tIns="47439" rIns="94879" bIns="47439" rtlCol="0" anchor="b"/>
          <a:lstStyle>
            <a:lvl1pPr algn="r" defTabSz="4313492" eaLnBrk="1" fontAlgn="auto" hangingPunct="1">
              <a:spcBef>
                <a:spcPts val="0"/>
              </a:spcBef>
              <a:spcAft>
                <a:spcPts val="0"/>
              </a:spcAft>
              <a:defRPr sz="1200">
                <a:latin typeface="+mn-lt"/>
                <a:ea typeface="+mn-ea"/>
              </a:defRPr>
            </a:lvl1pPr>
          </a:lstStyle>
          <a:p>
            <a:pPr>
              <a:defRPr/>
            </a:pPr>
            <a:fld id="{1BF93AEA-5EDE-441C-9AE8-4722A795899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defTabSz="4156075" rtl="0" eaLnBrk="0" fontAlgn="base" hangingPunct="0">
      <a:spcBef>
        <a:spcPct val="30000"/>
      </a:spcBef>
      <a:spcAft>
        <a:spcPct val="0"/>
      </a:spcAft>
      <a:defRPr kumimoji="1" sz="5400" kern="1200">
        <a:solidFill>
          <a:schemeClr val="tx1"/>
        </a:solidFill>
        <a:latin typeface="+mn-lt"/>
        <a:ea typeface="+mn-ea"/>
        <a:cs typeface="+mn-cs"/>
      </a:defRPr>
    </a:lvl1pPr>
    <a:lvl2pPr marL="2078038" algn="l" defTabSz="4156075" rtl="0" eaLnBrk="0" fontAlgn="base" hangingPunct="0">
      <a:spcBef>
        <a:spcPct val="30000"/>
      </a:spcBef>
      <a:spcAft>
        <a:spcPct val="0"/>
      </a:spcAft>
      <a:defRPr kumimoji="1" sz="5400" kern="1200">
        <a:solidFill>
          <a:schemeClr val="tx1"/>
        </a:solidFill>
        <a:latin typeface="+mn-lt"/>
        <a:ea typeface="+mn-ea"/>
        <a:cs typeface="+mn-cs"/>
      </a:defRPr>
    </a:lvl2pPr>
    <a:lvl3pPr marL="4156075" algn="l" defTabSz="4156075" rtl="0" eaLnBrk="0" fontAlgn="base" hangingPunct="0">
      <a:spcBef>
        <a:spcPct val="30000"/>
      </a:spcBef>
      <a:spcAft>
        <a:spcPct val="0"/>
      </a:spcAft>
      <a:defRPr kumimoji="1" sz="5400" kern="1200">
        <a:solidFill>
          <a:schemeClr val="tx1"/>
        </a:solidFill>
        <a:latin typeface="+mn-lt"/>
        <a:ea typeface="+mn-ea"/>
        <a:cs typeface="+mn-cs"/>
      </a:defRPr>
    </a:lvl3pPr>
    <a:lvl4pPr marL="6235700" algn="l" defTabSz="4156075" rtl="0" eaLnBrk="0" fontAlgn="base" hangingPunct="0">
      <a:spcBef>
        <a:spcPct val="30000"/>
      </a:spcBef>
      <a:spcAft>
        <a:spcPct val="0"/>
      </a:spcAft>
      <a:defRPr kumimoji="1" sz="5400" kern="1200">
        <a:solidFill>
          <a:schemeClr val="tx1"/>
        </a:solidFill>
        <a:latin typeface="+mn-lt"/>
        <a:ea typeface="+mn-ea"/>
        <a:cs typeface="+mn-cs"/>
      </a:defRPr>
    </a:lvl4pPr>
    <a:lvl5pPr marL="8313738" algn="l" defTabSz="4156075" rtl="0" eaLnBrk="0" fontAlgn="base" hangingPunct="0">
      <a:spcBef>
        <a:spcPct val="30000"/>
      </a:spcBef>
      <a:spcAft>
        <a:spcPct val="0"/>
      </a:spcAft>
      <a:defRPr kumimoji="1" sz="5400" kern="1200">
        <a:solidFill>
          <a:schemeClr val="tx1"/>
        </a:solidFill>
        <a:latin typeface="+mn-lt"/>
        <a:ea typeface="+mn-ea"/>
        <a:cs typeface="+mn-cs"/>
      </a:defRPr>
    </a:lvl5pPr>
    <a:lvl6pPr marL="10392916" algn="l" defTabSz="4157166" rtl="0" eaLnBrk="1" latinLnBrk="0" hangingPunct="1">
      <a:defRPr kumimoji="1" sz="5492" kern="1200">
        <a:solidFill>
          <a:schemeClr val="tx1"/>
        </a:solidFill>
        <a:latin typeface="+mn-lt"/>
        <a:ea typeface="+mn-ea"/>
        <a:cs typeface="+mn-cs"/>
      </a:defRPr>
    </a:lvl6pPr>
    <a:lvl7pPr marL="12471499" algn="l" defTabSz="4157166" rtl="0" eaLnBrk="1" latinLnBrk="0" hangingPunct="1">
      <a:defRPr kumimoji="1" sz="5492" kern="1200">
        <a:solidFill>
          <a:schemeClr val="tx1"/>
        </a:solidFill>
        <a:latin typeface="+mn-lt"/>
        <a:ea typeface="+mn-ea"/>
        <a:cs typeface="+mn-cs"/>
      </a:defRPr>
    </a:lvl7pPr>
    <a:lvl8pPr marL="14550082" algn="l" defTabSz="4157166" rtl="0" eaLnBrk="1" latinLnBrk="0" hangingPunct="1">
      <a:defRPr kumimoji="1" sz="5492" kern="1200">
        <a:solidFill>
          <a:schemeClr val="tx1"/>
        </a:solidFill>
        <a:latin typeface="+mn-lt"/>
        <a:ea typeface="+mn-ea"/>
        <a:cs typeface="+mn-cs"/>
      </a:defRPr>
    </a:lvl8pPr>
    <a:lvl9pPr marL="16628665" algn="l" defTabSz="4157166" rtl="0" eaLnBrk="1" latinLnBrk="0" hangingPunct="1">
      <a:defRPr kumimoji="1" sz="549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図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175"/>
            <a:ext cx="30268863"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19"/>
          <p:cNvSpPr txBox="1">
            <a:spLocks noChangeArrowheads="1"/>
          </p:cNvSpPr>
          <p:nvPr userDrawn="1"/>
        </p:nvSpPr>
        <p:spPr bwMode="auto">
          <a:xfrm>
            <a:off x="15065375" y="114300"/>
            <a:ext cx="150860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6000" b="1">
                <a:solidFill>
                  <a:srgbClr val="C00000"/>
                </a:solidFill>
                <a:latin typeface="HGS教科書体" panose="02020600000000000000" pitchFamily="18" charset="-128"/>
                <a:ea typeface="HGS教科書体" panose="02020600000000000000" pitchFamily="18" charset="-128"/>
                <a:cs typeface="Times New Roman" panose="02020603050405020304" pitchFamily="18" charset="0"/>
              </a:rPr>
              <a:t>次世代構造技術者の </a:t>
            </a:r>
            <a:r>
              <a:rPr lang="en-US" altLang="ja-JP" sz="6000" b="1">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rPr>
              <a:t>Work in Progress 2020</a:t>
            </a:r>
            <a:endParaRPr lang="ja-JP" altLang="en-US" sz="6000" b="1">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endParaRPr>
          </a:p>
        </p:txBody>
      </p:sp>
      <p:sp>
        <p:nvSpPr>
          <p:cNvPr id="6" name="正方形/長方形 5"/>
          <p:cNvSpPr/>
          <p:nvPr userDrawn="1"/>
        </p:nvSpPr>
        <p:spPr>
          <a:xfrm>
            <a:off x="0" y="41651238"/>
            <a:ext cx="30275213" cy="831850"/>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txBody>
          <a:bodyPr>
            <a:spAutoFit/>
          </a:bodyPr>
          <a:lstStyle/>
          <a:p>
            <a:pPr algn="ctr">
              <a:defRPr/>
            </a:pPr>
            <a:r>
              <a:rPr lang="ja-JP" altLang="en-US" sz="4800" dirty="0">
                <a:latin typeface="HGS教科書体" panose="02020600000000000000" pitchFamily="18" charset="-128"/>
                <a:ea typeface="HGS教科書体" panose="02020600000000000000" pitchFamily="18" charset="-128"/>
                <a:cs typeface="Times New Roman" panose="02020603050405020304" pitchFamily="18" charset="0"/>
              </a:rPr>
              <a:t>土木学会丨構造工学委員会丨若手構造技術者連絡小委員会</a:t>
            </a:r>
            <a:endParaRPr lang="en-US" altLang="ja-JP" sz="4800" dirty="0">
              <a:latin typeface="HGS教科書体" panose="02020600000000000000" pitchFamily="18" charset="-128"/>
              <a:ea typeface="HGS教科書体" panose="02020600000000000000" pitchFamily="18" charset="-128"/>
              <a:cs typeface="Times New Roman" panose="02020603050405020304" pitchFamily="18" charset="0"/>
            </a:endParaRPr>
          </a:p>
        </p:txBody>
      </p:sp>
      <p:sp>
        <p:nvSpPr>
          <p:cNvPr id="2" name="タイトル 1"/>
          <p:cNvSpPr>
            <a:spLocks noGrp="1"/>
          </p:cNvSpPr>
          <p:nvPr>
            <p:ph type="ctrTitle"/>
          </p:nvPr>
        </p:nvSpPr>
        <p:spPr>
          <a:xfrm>
            <a:off x="2270641" y="13196310"/>
            <a:ext cx="25733931" cy="9105648"/>
          </a:xfrm>
        </p:spPr>
        <p:txBody>
          <a:bodyPr/>
          <a:lstStyle/>
          <a:p>
            <a:r>
              <a:rPr lang="ja-JP" altLang="en-US"/>
              <a:t>マスター タイトルの書式設定</a:t>
            </a:r>
          </a:p>
        </p:txBody>
      </p:sp>
      <p:sp>
        <p:nvSpPr>
          <p:cNvPr id="3" name="サブタイトル 2"/>
          <p:cNvSpPr>
            <a:spLocks noGrp="1"/>
          </p:cNvSpPr>
          <p:nvPr>
            <p:ph type="subTitle" idx="1"/>
          </p:nvPr>
        </p:nvSpPr>
        <p:spPr>
          <a:xfrm>
            <a:off x="4541282" y="24071950"/>
            <a:ext cx="21192649" cy="10855978"/>
          </a:xfrm>
        </p:spPr>
        <p:txBody>
          <a:bodyPr/>
          <a:lstStyle>
            <a:lvl1pPr marL="0" indent="0" algn="ctr">
              <a:buNone/>
              <a:defRPr>
                <a:solidFill>
                  <a:schemeClr val="tx1">
                    <a:tint val="75000"/>
                  </a:schemeClr>
                </a:solidFill>
              </a:defRPr>
            </a:lvl1pPr>
            <a:lvl2pPr marL="2070908" indent="0" algn="ctr">
              <a:buNone/>
              <a:defRPr>
                <a:solidFill>
                  <a:schemeClr val="tx1">
                    <a:tint val="75000"/>
                  </a:schemeClr>
                </a:solidFill>
              </a:defRPr>
            </a:lvl2pPr>
            <a:lvl3pPr marL="4141814" indent="0" algn="ctr">
              <a:buNone/>
              <a:defRPr>
                <a:solidFill>
                  <a:schemeClr val="tx1">
                    <a:tint val="75000"/>
                  </a:schemeClr>
                </a:solidFill>
              </a:defRPr>
            </a:lvl3pPr>
            <a:lvl4pPr marL="6212722" indent="0" algn="ctr">
              <a:buNone/>
              <a:defRPr>
                <a:solidFill>
                  <a:schemeClr val="tx1">
                    <a:tint val="75000"/>
                  </a:schemeClr>
                </a:solidFill>
              </a:defRPr>
            </a:lvl4pPr>
            <a:lvl5pPr marL="8283629" indent="0" algn="ctr">
              <a:buNone/>
              <a:defRPr>
                <a:solidFill>
                  <a:schemeClr val="tx1">
                    <a:tint val="75000"/>
                  </a:schemeClr>
                </a:solidFill>
              </a:defRPr>
            </a:lvl5pPr>
            <a:lvl6pPr marL="10354536" indent="0" algn="ctr">
              <a:buNone/>
              <a:defRPr>
                <a:solidFill>
                  <a:schemeClr val="tx1">
                    <a:tint val="75000"/>
                  </a:schemeClr>
                </a:solidFill>
              </a:defRPr>
            </a:lvl6pPr>
            <a:lvl7pPr marL="12425443" indent="0" algn="ctr">
              <a:buNone/>
              <a:defRPr>
                <a:solidFill>
                  <a:schemeClr val="tx1">
                    <a:tint val="75000"/>
                  </a:schemeClr>
                </a:solidFill>
              </a:defRPr>
            </a:lvl7pPr>
            <a:lvl8pPr marL="14496349" indent="0" algn="ctr">
              <a:buNone/>
              <a:defRPr>
                <a:solidFill>
                  <a:schemeClr val="tx1">
                    <a:tint val="75000"/>
                  </a:schemeClr>
                </a:solidFill>
              </a:defRPr>
            </a:lvl8pPr>
            <a:lvl9pPr marL="16567257" indent="0" algn="ctr">
              <a:buNone/>
              <a:defRPr>
                <a:solidFill>
                  <a:schemeClr val="tx1">
                    <a:tint val="75000"/>
                  </a:schemeClr>
                </a:solidFill>
              </a:defRPr>
            </a:lvl9pPr>
          </a:lstStyle>
          <a:p>
            <a:r>
              <a:rPr lang="ja-JP" altLang="en-US"/>
              <a:t>マスター サブタイトルの書式設定</a:t>
            </a:r>
          </a:p>
        </p:txBody>
      </p:sp>
      <p:sp>
        <p:nvSpPr>
          <p:cNvPr id="7" name="日付プレースホルダー 3"/>
          <p:cNvSpPr>
            <a:spLocks noGrp="1"/>
          </p:cNvSpPr>
          <p:nvPr>
            <p:ph type="dt" sz="half" idx="10"/>
          </p:nvPr>
        </p:nvSpPr>
        <p:spPr/>
        <p:txBody>
          <a:bodyPr/>
          <a:lstStyle>
            <a:lvl1pPr>
              <a:defRPr/>
            </a:lvl1pPr>
          </a:lstStyle>
          <a:p>
            <a:pPr>
              <a:defRPr/>
            </a:pPr>
            <a:fld id="{1A432982-05C2-4465-994C-1BC2733F3888}" type="datetimeFigureOut">
              <a:rPr lang="ja-JP" altLang="en-US"/>
              <a:pPr>
                <a:defRPr/>
              </a:pPr>
              <a:t>2020/1/22</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7E783ED-D3A1-4593-9494-3C5FDB98DD6D}" type="slidenum">
              <a:rPr lang="ja-JP" altLang="en-US"/>
              <a:pPr>
                <a:defRPr/>
              </a:pPr>
              <a:t>‹#›</a:t>
            </a:fld>
            <a:endParaRPr lang="ja-JP" altLang="en-US" dirty="0"/>
          </a:p>
        </p:txBody>
      </p:sp>
    </p:spTree>
    <p:extLst>
      <p:ext uri="{BB962C8B-B14F-4D97-AF65-F5344CB8AC3E}">
        <p14:creationId xmlns:p14="http://schemas.microsoft.com/office/powerpoint/2010/main" val="132431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B4F3F8F-628D-4D5C-9344-B5B6EA020D44}" type="datetimeFigureOut">
              <a:rPr lang="ja-JP" altLang="en-US"/>
              <a:pPr>
                <a:defRPr/>
              </a:pPr>
              <a:t>2020/1/22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EF79002-1E77-4E51-8C10-51BAD25634B3}" type="slidenum">
              <a:rPr lang="ja-JP" altLang="en-US"/>
              <a:pPr>
                <a:defRPr/>
              </a:pPr>
              <a:t>‹#›</a:t>
            </a:fld>
            <a:endParaRPr lang="ja-JP" altLang="en-US" dirty="0"/>
          </a:p>
        </p:txBody>
      </p:sp>
    </p:spTree>
    <p:extLst>
      <p:ext uri="{BB962C8B-B14F-4D97-AF65-F5344CB8AC3E}">
        <p14:creationId xmlns:p14="http://schemas.microsoft.com/office/powerpoint/2010/main" val="214135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6460" y="7512654"/>
            <a:ext cx="15931278" cy="1600371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542622" y="7512654"/>
            <a:ext cx="47289253" cy="1600371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B83904F-5802-4B1B-B831-41B24F0CD769}" type="datetimeFigureOut">
              <a:rPr lang="ja-JP" altLang="en-US"/>
              <a:pPr>
                <a:defRPr/>
              </a:pPr>
              <a:t>2020/1/22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B6CE00-0A7E-4BF7-A01D-EBE3322684CF}" type="slidenum">
              <a:rPr lang="ja-JP" altLang="en-US"/>
              <a:pPr>
                <a:defRPr/>
              </a:pPr>
              <a:t>‹#›</a:t>
            </a:fld>
            <a:endParaRPr lang="ja-JP" altLang="en-US" dirty="0"/>
          </a:p>
        </p:txBody>
      </p:sp>
    </p:spTree>
    <p:extLst>
      <p:ext uri="{BB962C8B-B14F-4D97-AF65-F5344CB8AC3E}">
        <p14:creationId xmlns:p14="http://schemas.microsoft.com/office/powerpoint/2010/main" val="45783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D73A6AF-60C5-4029-8A81-AD6C72D8103B}" type="datetimeFigureOut">
              <a:rPr lang="ja-JP" altLang="en-US"/>
              <a:pPr>
                <a:defRPr/>
              </a:pPr>
              <a:t>2020/1/22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427A20-3792-4DFB-BCDC-59DF69937C6A}" type="slidenum">
              <a:rPr lang="ja-JP" altLang="en-US"/>
              <a:pPr>
                <a:defRPr/>
              </a:pPr>
              <a:t>‹#›</a:t>
            </a:fld>
            <a:endParaRPr lang="ja-JP" altLang="en-US" dirty="0"/>
          </a:p>
        </p:txBody>
      </p:sp>
    </p:spTree>
    <p:extLst>
      <p:ext uri="{BB962C8B-B14F-4D97-AF65-F5344CB8AC3E}">
        <p14:creationId xmlns:p14="http://schemas.microsoft.com/office/powerpoint/2010/main" val="225643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3" y="27297281"/>
            <a:ext cx="25733931" cy="8436982"/>
          </a:xfrm>
        </p:spPr>
        <p:txBody>
          <a:bodyPr anchor="t"/>
          <a:lstStyle>
            <a:lvl1pPr algn="l">
              <a:defRPr sz="1809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2391533" y="18004804"/>
            <a:ext cx="25733931" cy="9292477"/>
          </a:xfrm>
        </p:spPr>
        <p:txBody>
          <a:bodyPr anchor="b"/>
          <a:lstStyle>
            <a:lvl1pPr marL="0" indent="0">
              <a:buNone/>
              <a:defRPr sz="9119">
                <a:solidFill>
                  <a:schemeClr val="tx1">
                    <a:tint val="75000"/>
                  </a:schemeClr>
                </a:solidFill>
              </a:defRPr>
            </a:lvl1pPr>
            <a:lvl2pPr marL="2070908" indent="0">
              <a:buNone/>
              <a:defRPr sz="8137">
                <a:solidFill>
                  <a:schemeClr val="tx1">
                    <a:tint val="75000"/>
                  </a:schemeClr>
                </a:solidFill>
              </a:defRPr>
            </a:lvl2pPr>
            <a:lvl3pPr marL="4141814" indent="0">
              <a:buNone/>
              <a:defRPr sz="7295">
                <a:solidFill>
                  <a:schemeClr val="tx1">
                    <a:tint val="75000"/>
                  </a:schemeClr>
                </a:solidFill>
              </a:defRPr>
            </a:lvl3pPr>
            <a:lvl4pPr marL="6212722" indent="0">
              <a:buNone/>
              <a:defRPr sz="6313">
                <a:solidFill>
                  <a:schemeClr val="tx1">
                    <a:tint val="75000"/>
                  </a:schemeClr>
                </a:solidFill>
              </a:defRPr>
            </a:lvl4pPr>
            <a:lvl5pPr marL="8283629" indent="0">
              <a:buNone/>
              <a:defRPr sz="6313">
                <a:solidFill>
                  <a:schemeClr val="tx1">
                    <a:tint val="75000"/>
                  </a:schemeClr>
                </a:solidFill>
              </a:defRPr>
            </a:lvl5pPr>
            <a:lvl6pPr marL="10354536" indent="0">
              <a:buNone/>
              <a:defRPr sz="6313">
                <a:solidFill>
                  <a:schemeClr val="tx1">
                    <a:tint val="75000"/>
                  </a:schemeClr>
                </a:solidFill>
              </a:defRPr>
            </a:lvl6pPr>
            <a:lvl7pPr marL="12425443" indent="0">
              <a:buNone/>
              <a:defRPr sz="6313">
                <a:solidFill>
                  <a:schemeClr val="tx1">
                    <a:tint val="75000"/>
                  </a:schemeClr>
                </a:solidFill>
              </a:defRPr>
            </a:lvl7pPr>
            <a:lvl8pPr marL="14496349" indent="0">
              <a:buNone/>
              <a:defRPr sz="6313">
                <a:solidFill>
                  <a:schemeClr val="tx1">
                    <a:tint val="75000"/>
                  </a:schemeClr>
                </a:solidFill>
              </a:defRPr>
            </a:lvl8pPr>
            <a:lvl9pPr marL="16567257" indent="0">
              <a:buNone/>
              <a:defRPr sz="631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9487790-6C44-4042-9AC6-0DBEFF2EC59D}" type="datetimeFigureOut">
              <a:rPr lang="ja-JP" altLang="en-US"/>
              <a:pPr>
                <a:defRPr/>
              </a:pPr>
              <a:t>2020/1/22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1E79DC2-9C91-44BA-AA54-250A515E625F}" type="slidenum">
              <a:rPr lang="ja-JP" altLang="en-US"/>
              <a:pPr>
                <a:defRPr/>
              </a:pPr>
              <a:t>‹#›</a:t>
            </a:fld>
            <a:endParaRPr lang="ja-JP" altLang="en-US" dirty="0"/>
          </a:p>
        </p:txBody>
      </p:sp>
    </p:spTree>
    <p:extLst>
      <p:ext uri="{BB962C8B-B14F-4D97-AF65-F5344CB8AC3E}">
        <p14:creationId xmlns:p14="http://schemas.microsoft.com/office/powerpoint/2010/main" val="123342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542622"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657475"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DBF7066-F7FD-4BC2-BBCC-8A21DA1A786F}" type="datetimeFigureOut">
              <a:rPr lang="ja-JP" altLang="en-US"/>
              <a:pPr>
                <a:defRPr/>
              </a:pPr>
              <a:t>2020/1/22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B1BA40A-4A81-4E61-B5DB-BFB6414BE841}" type="slidenum">
              <a:rPr lang="ja-JP" altLang="en-US"/>
              <a:pPr>
                <a:defRPr/>
              </a:pPr>
              <a:t>‹#›</a:t>
            </a:fld>
            <a:endParaRPr lang="ja-JP" altLang="en-US" dirty="0"/>
          </a:p>
        </p:txBody>
      </p:sp>
    </p:spTree>
    <p:extLst>
      <p:ext uri="{BB962C8B-B14F-4D97-AF65-F5344CB8AC3E}">
        <p14:creationId xmlns:p14="http://schemas.microsoft.com/office/powerpoint/2010/main" val="12012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1" y="1701167"/>
            <a:ext cx="27247692" cy="7079986"/>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513762" y="9508817"/>
            <a:ext cx="13376810"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513762" y="13471639"/>
            <a:ext cx="13376810"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5379389" y="9508817"/>
            <a:ext cx="13382065"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5379389" y="13471639"/>
            <a:ext cx="13382065"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F2DAB054-9223-4404-8381-3FE09264508C}" type="datetimeFigureOut">
              <a:rPr lang="ja-JP" altLang="en-US"/>
              <a:pPr>
                <a:defRPr/>
              </a:pPr>
              <a:t>2020/1/22</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7F943EA-2E4B-4795-8E1C-3FFFFE83C10C}" type="slidenum">
              <a:rPr lang="ja-JP" altLang="en-US"/>
              <a:pPr>
                <a:defRPr/>
              </a:pPr>
              <a:t>‹#›</a:t>
            </a:fld>
            <a:endParaRPr lang="ja-JP" altLang="en-US" dirty="0"/>
          </a:p>
        </p:txBody>
      </p:sp>
    </p:spTree>
    <p:extLst>
      <p:ext uri="{BB962C8B-B14F-4D97-AF65-F5344CB8AC3E}">
        <p14:creationId xmlns:p14="http://schemas.microsoft.com/office/powerpoint/2010/main" val="194742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8D3FE868-FC25-4170-B4C5-2A63261F136F}" type="datetimeFigureOut">
              <a:rPr lang="ja-JP" altLang="en-US"/>
              <a:pPr>
                <a:defRPr/>
              </a:pPr>
              <a:t>2020/1/22</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01236A1-27E0-4DC1-BEC0-502664FCEAC6}" type="slidenum">
              <a:rPr lang="ja-JP" altLang="en-US"/>
              <a:pPr>
                <a:defRPr/>
              </a:pPr>
              <a:t>‹#›</a:t>
            </a:fld>
            <a:endParaRPr lang="ja-JP" altLang="en-US" dirty="0"/>
          </a:p>
        </p:txBody>
      </p:sp>
    </p:spTree>
    <p:extLst>
      <p:ext uri="{BB962C8B-B14F-4D97-AF65-F5344CB8AC3E}">
        <p14:creationId xmlns:p14="http://schemas.microsoft.com/office/powerpoint/2010/main" val="81705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3FFAD9F-38C1-4C58-ABA1-EFAA70E4AA39}" type="datetimeFigureOut">
              <a:rPr lang="ja-JP" altLang="en-US"/>
              <a:pPr>
                <a:defRPr/>
              </a:pPr>
              <a:t>2020/1/22</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B0C0E9-DAF4-4A42-941F-9175021A8B39}" type="slidenum">
              <a:rPr lang="ja-JP" altLang="en-US"/>
              <a:pPr>
                <a:defRPr/>
              </a:pPr>
              <a:t>‹#›</a:t>
            </a:fld>
            <a:endParaRPr lang="ja-JP" altLang="en-US" dirty="0"/>
          </a:p>
        </p:txBody>
      </p:sp>
    </p:spTree>
    <p:extLst>
      <p:ext uri="{BB962C8B-B14F-4D97-AF65-F5344CB8AC3E}">
        <p14:creationId xmlns:p14="http://schemas.microsoft.com/office/powerpoint/2010/main" val="3192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2" y="1691329"/>
            <a:ext cx="9960337" cy="7197986"/>
          </a:xfrm>
        </p:spPr>
        <p:txBody>
          <a:bodyPr anchor="b"/>
          <a:lstStyle>
            <a:lvl1pPr algn="l">
              <a:defRPr sz="9119" b="1"/>
            </a:lvl1pPr>
          </a:lstStyle>
          <a:p>
            <a:r>
              <a:rPr lang="ja-JP" altLang="en-US"/>
              <a:t>マスター タイトルの書式設定</a:t>
            </a:r>
          </a:p>
        </p:txBody>
      </p:sp>
      <p:sp>
        <p:nvSpPr>
          <p:cNvPr id="3" name="コンテンツ プレースホルダー 2"/>
          <p:cNvSpPr>
            <a:spLocks noGrp="1"/>
          </p:cNvSpPr>
          <p:nvPr>
            <p:ph idx="1"/>
          </p:nvPr>
        </p:nvSpPr>
        <p:spPr>
          <a:xfrm>
            <a:off x="11836768" y="1691333"/>
            <a:ext cx="16924685" cy="36255429"/>
          </a:xfrm>
        </p:spPr>
        <p:txBody>
          <a:bodyPr/>
          <a:lstStyle>
            <a:lvl1pPr>
              <a:defRPr sz="14450"/>
            </a:lvl1pPr>
            <a:lvl2pPr>
              <a:defRPr sz="12626"/>
            </a:lvl2pPr>
            <a:lvl3pPr>
              <a:defRPr sz="10802"/>
            </a:lvl3pPr>
            <a:lvl4pPr>
              <a:defRPr sz="9119"/>
            </a:lvl4pPr>
            <a:lvl5pPr>
              <a:defRPr sz="9119"/>
            </a:lvl5pPr>
            <a:lvl6pPr>
              <a:defRPr sz="9119"/>
            </a:lvl6pPr>
            <a:lvl7pPr>
              <a:defRPr sz="9119"/>
            </a:lvl7pPr>
            <a:lvl8pPr>
              <a:defRPr sz="9119"/>
            </a:lvl8pPr>
            <a:lvl9pPr>
              <a:defRPr sz="911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513762" y="8889318"/>
            <a:ext cx="9960337" cy="29057443"/>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45CC0F-85AB-4A57-8692-C916B995EAB4}" type="datetimeFigureOut">
              <a:rPr lang="ja-JP" altLang="en-US"/>
              <a:pPr>
                <a:defRPr/>
              </a:pPr>
              <a:t>2020/1/22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54A633-1A7B-4000-937F-E9E50C330A00}" type="slidenum">
              <a:rPr lang="ja-JP" altLang="en-US"/>
              <a:pPr>
                <a:defRPr/>
              </a:pPr>
              <a:t>‹#›</a:t>
            </a:fld>
            <a:endParaRPr lang="ja-JP" altLang="en-US" dirty="0"/>
          </a:p>
        </p:txBody>
      </p:sp>
    </p:spTree>
    <p:extLst>
      <p:ext uri="{BB962C8B-B14F-4D97-AF65-F5344CB8AC3E}">
        <p14:creationId xmlns:p14="http://schemas.microsoft.com/office/powerpoint/2010/main" val="173300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3" y="29735939"/>
            <a:ext cx="18165128" cy="3510496"/>
          </a:xfrm>
        </p:spPr>
        <p:txBody>
          <a:bodyPr anchor="b"/>
          <a:lstStyle>
            <a:lvl1pPr algn="l">
              <a:defRPr sz="9119" b="1"/>
            </a:lvl1pPr>
          </a:lstStyle>
          <a:p>
            <a:r>
              <a:rPr lang="ja-JP" altLang="en-US"/>
              <a:t>マスター タイトルの書式設定</a:t>
            </a:r>
          </a:p>
        </p:txBody>
      </p:sp>
      <p:sp>
        <p:nvSpPr>
          <p:cNvPr id="3" name="図プレースホルダー 2"/>
          <p:cNvSpPr>
            <a:spLocks noGrp="1"/>
          </p:cNvSpPr>
          <p:nvPr>
            <p:ph type="pic" idx="1"/>
          </p:nvPr>
        </p:nvSpPr>
        <p:spPr>
          <a:xfrm>
            <a:off x="5934153" y="3795660"/>
            <a:ext cx="18165128" cy="25487948"/>
          </a:xfrm>
        </p:spPr>
        <p:txBody>
          <a:bodyPr rtlCol="0">
            <a:normAutofit/>
          </a:bodyPr>
          <a:lstStyle>
            <a:lvl1pPr marL="0" indent="0">
              <a:buNone/>
              <a:defRPr sz="14450"/>
            </a:lvl1pPr>
            <a:lvl2pPr marL="2070908" indent="0">
              <a:buNone/>
              <a:defRPr sz="12626"/>
            </a:lvl2pPr>
            <a:lvl3pPr marL="4141814" indent="0">
              <a:buNone/>
              <a:defRPr sz="10802"/>
            </a:lvl3pPr>
            <a:lvl4pPr marL="6212722" indent="0">
              <a:buNone/>
              <a:defRPr sz="9119"/>
            </a:lvl4pPr>
            <a:lvl5pPr marL="8283629" indent="0">
              <a:buNone/>
              <a:defRPr sz="9119"/>
            </a:lvl5pPr>
            <a:lvl6pPr marL="10354536" indent="0">
              <a:buNone/>
              <a:defRPr sz="9119"/>
            </a:lvl6pPr>
            <a:lvl7pPr marL="12425443" indent="0">
              <a:buNone/>
              <a:defRPr sz="9119"/>
            </a:lvl7pPr>
            <a:lvl8pPr marL="14496349" indent="0">
              <a:buNone/>
              <a:defRPr sz="9119"/>
            </a:lvl8pPr>
            <a:lvl9pPr marL="16567257" indent="0">
              <a:buNone/>
              <a:defRPr sz="9119"/>
            </a:lvl9pPr>
          </a:lstStyle>
          <a:p>
            <a:pPr lvl="0"/>
            <a:endParaRPr lang="ja-JP" altLang="en-US" noProof="0" dirty="0"/>
          </a:p>
        </p:txBody>
      </p:sp>
      <p:sp>
        <p:nvSpPr>
          <p:cNvPr id="4" name="テキスト プレースホルダー 3"/>
          <p:cNvSpPr>
            <a:spLocks noGrp="1"/>
          </p:cNvSpPr>
          <p:nvPr>
            <p:ph type="body" sz="half" idx="2"/>
          </p:nvPr>
        </p:nvSpPr>
        <p:spPr>
          <a:xfrm>
            <a:off x="5934153" y="33246436"/>
            <a:ext cx="18165128" cy="4985486"/>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4E569E9-F78B-462A-BE13-E58DAD9AE6F6}" type="datetimeFigureOut">
              <a:rPr lang="ja-JP" altLang="en-US"/>
              <a:pPr>
                <a:defRPr/>
              </a:pPr>
              <a:t>2020/1/22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E74A24C-2772-45F1-91AD-EE8BDB320BA3}" type="slidenum">
              <a:rPr lang="ja-JP" altLang="en-US"/>
              <a:pPr>
                <a:defRPr/>
              </a:pPr>
              <a:t>‹#›</a:t>
            </a:fld>
            <a:endParaRPr lang="ja-JP" altLang="en-US" dirty="0"/>
          </a:p>
        </p:txBody>
      </p:sp>
    </p:spTree>
    <p:extLst>
      <p:ext uri="{BB962C8B-B14F-4D97-AF65-F5344CB8AC3E}">
        <p14:creationId xmlns:p14="http://schemas.microsoft.com/office/powerpoint/2010/main" val="406723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514475" y="1701800"/>
            <a:ext cx="27246263" cy="707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514475" y="9912350"/>
            <a:ext cx="27246263" cy="280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514475" y="39373175"/>
            <a:ext cx="7062788" cy="2260600"/>
          </a:xfrm>
          <a:prstGeom prst="rect">
            <a:avLst/>
          </a:prstGeom>
        </p:spPr>
        <p:txBody>
          <a:bodyPr vert="horz" lIns="295232" tIns="147616" rIns="295232" bIns="147616" rtlCol="0" anchor="ctr"/>
          <a:lstStyle>
            <a:lvl1pPr algn="l"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CE877535-0342-4691-BA6B-606EA131FFA9}" type="datetimeFigureOut">
              <a:rPr lang="ja-JP" altLang="en-US"/>
              <a:pPr>
                <a:defRPr/>
              </a:pPr>
              <a:t>2020/1/22</a:t>
            </a:fld>
            <a:endParaRPr lang="ja-JP" altLang="en-US" dirty="0"/>
          </a:p>
        </p:txBody>
      </p:sp>
      <p:sp>
        <p:nvSpPr>
          <p:cNvPr id="5" name="フッター プレースホルダー 4"/>
          <p:cNvSpPr>
            <a:spLocks noGrp="1"/>
          </p:cNvSpPr>
          <p:nvPr>
            <p:ph type="ftr" sz="quarter" idx="3"/>
          </p:nvPr>
        </p:nvSpPr>
        <p:spPr>
          <a:xfrm>
            <a:off x="10344150" y="39373175"/>
            <a:ext cx="9586913" cy="2260600"/>
          </a:xfrm>
          <a:prstGeom prst="rect">
            <a:avLst/>
          </a:prstGeom>
        </p:spPr>
        <p:txBody>
          <a:bodyPr vert="horz" lIns="295232" tIns="147616" rIns="295232" bIns="147616" rtlCol="0" anchor="ctr"/>
          <a:lstStyle>
            <a:lvl1pPr algn="ctr" defTabSz="4157166" eaLnBrk="1" fontAlgn="auto" hangingPunct="1">
              <a:spcBef>
                <a:spcPts val="0"/>
              </a:spcBef>
              <a:spcAft>
                <a:spcPts val="0"/>
              </a:spcAft>
              <a:defRPr sz="5471">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21697950" y="39373175"/>
            <a:ext cx="7062788" cy="2260600"/>
          </a:xfrm>
          <a:prstGeom prst="rect">
            <a:avLst/>
          </a:prstGeom>
        </p:spPr>
        <p:txBody>
          <a:bodyPr vert="horz" lIns="295232" tIns="147616" rIns="295232" bIns="147616" rtlCol="0" anchor="ctr"/>
          <a:lstStyle>
            <a:lvl1pPr algn="r"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898CBBE1-43D1-43F1-973C-CE62C0AF350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4141788" rtl="0" eaLnBrk="0" fontAlgn="base" hangingPunct="0">
        <a:spcBef>
          <a:spcPct val="0"/>
        </a:spcBef>
        <a:spcAft>
          <a:spcPct val="0"/>
        </a:spcAft>
        <a:defRPr kumimoji="1" sz="19900" kern="1200">
          <a:solidFill>
            <a:schemeClr val="tx1"/>
          </a:solidFill>
          <a:latin typeface="+mj-lt"/>
          <a:ea typeface="+mj-ea"/>
          <a:cs typeface="+mj-cs"/>
        </a:defRPr>
      </a:lvl1pPr>
      <a:lvl2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2pPr>
      <a:lvl3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3pPr>
      <a:lvl4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4pPr>
      <a:lvl5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5pPr>
      <a:lvl6pPr marL="4572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6pPr>
      <a:lvl7pPr marL="9144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7pPr>
      <a:lvl8pPr marL="13716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8pPr>
      <a:lvl9pPr marL="18288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9pPr>
    </p:titleStyle>
    <p:bodyStyle>
      <a:lvl1pPr marL="1552575" indent="-1552575" algn="l" defTabSz="4141788" rtl="0" eaLnBrk="0" fontAlgn="base" hangingPunct="0">
        <a:spcBef>
          <a:spcPct val="20000"/>
        </a:spcBef>
        <a:spcAft>
          <a:spcPct val="0"/>
        </a:spcAft>
        <a:buFont typeface="Arial" panose="020B0604020202020204" pitchFamily="34" charset="0"/>
        <a:buChar char="•"/>
        <a:defRPr kumimoji="1" sz="14400" kern="1200">
          <a:solidFill>
            <a:schemeClr val="tx1"/>
          </a:solidFill>
          <a:latin typeface="+mn-lt"/>
          <a:ea typeface="+mn-ea"/>
          <a:cs typeface="+mn-cs"/>
        </a:defRPr>
      </a:lvl1pPr>
      <a:lvl2pPr marL="3363913" indent="-1293813" algn="l" defTabSz="4141788" rtl="0" eaLnBrk="0" fontAlgn="base" hangingPunct="0">
        <a:spcBef>
          <a:spcPct val="20000"/>
        </a:spcBef>
        <a:spcAft>
          <a:spcPct val="0"/>
        </a:spcAft>
        <a:buFont typeface="Arial" panose="020B0604020202020204" pitchFamily="34" charset="0"/>
        <a:buChar char="–"/>
        <a:defRPr kumimoji="1" sz="12600" kern="1200">
          <a:solidFill>
            <a:schemeClr val="tx1"/>
          </a:solidFill>
          <a:latin typeface="+mn-lt"/>
          <a:ea typeface="+mn-ea"/>
          <a:cs typeface="+mn-cs"/>
        </a:defRPr>
      </a:lvl2pPr>
      <a:lvl3pPr marL="5176838" indent="-1035050" algn="l" defTabSz="4141788" rtl="0" eaLnBrk="0" fontAlgn="base" hangingPunct="0">
        <a:spcBef>
          <a:spcPct val="20000"/>
        </a:spcBef>
        <a:spcAft>
          <a:spcPct val="0"/>
        </a:spcAft>
        <a:buFont typeface="Arial" panose="020B0604020202020204" pitchFamily="34" charset="0"/>
        <a:buChar char="•"/>
        <a:defRPr kumimoji="1" sz="10800" kern="1200">
          <a:solidFill>
            <a:schemeClr val="tx1"/>
          </a:solidFill>
          <a:latin typeface="+mn-lt"/>
          <a:ea typeface="+mn-ea"/>
          <a:cs typeface="+mn-cs"/>
        </a:defRPr>
      </a:lvl3pPr>
      <a:lvl4pPr marL="7246938"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4pPr>
      <a:lvl5pPr marL="9318625"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5pPr>
      <a:lvl6pPr marL="11389989"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6pPr>
      <a:lvl7pPr marL="13460897"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7pPr>
      <a:lvl8pPr marL="15531803"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8pPr>
      <a:lvl9pPr marL="17602711"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9pPr>
    </p:bodyStyle>
    <p:otherStyle>
      <a:defPPr>
        <a:defRPr lang="ja-JP"/>
      </a:defPPr>
      <a:lvl1pPr marL="0" algn="l" defTabSz="4141814" rtl="0" eaLnBrk="1" latinLnBrk="0" hangingPunct="1">
        <a:defRPr kumimoji="1" sz="8137" kern="1200">
          <a:solidFill>
            <a:schemeClr val="tx1"/>
          </a:solidFill>
          <a:latin typeface="+mn-lt"/>
          <a:ea typeface="+mn-ea"/>
          <a:cs typeface="+mn-cs"/>
        </a:defRPr>
      </a:lvl1pPr>
      <a:lvl2pPr marL="2070908" algn="l" defTabSz="4141814" rtl="0" eaLnBrk="1" latinLnBrk="0" hangingPunct="1">
        <a:defRPr kumimoji="1" sz="8137" kern="1200">
          <a:solidFill>
            <a:schemeClr val="tx1"/>
          </a:solidFill>
          <a:latin typeface="+mn-lt"/>
          <a:ea typeface="+mn-ea"/>
          <a:cs typeface="+mn-cs"/>
        </a:defRPr>
      </a:lvl2pPr>
      <a:lvl3pPr marL="4141814" algn="l" defTabSz="4141814" rtl="0" eaLnBrk="1" latinLnBrk="0" hangingPunct="1">
        <a:defRPr kumimoji="1" sz="8137" kern="1200">
          <a:solidFill>
            <a:schemeClr val="tx1"/>
          </a:solidFill>
          <a:latin typeface="+mn-lt"/>
          <a:ea typeface="+mn-ea"/>
          <a:cs typeface="+mn-cs"/>
        </a:defRPr>
      </a:lvl3pPr>
      <a:lvl4pPr marL="6212722" algn="l" defTabSz="4141814" rtl="0" eaLnBrk="1" latinLnBrk="0" hangingPunct="1">
        <a:defRPr kumimoji="1" sz="8137" kern="1200">
          <a:solidFill>
            <a:schemeClr val="tx1"/>
          </a:solidFill>
          <a:latin typeface="+mn-lt"/>
          <a:ea typeface="+mn-ea"/>
          <a:cs typeface="+mn-cs"/>
        </a:defRPr>
      </a:lvl4pPr>
      <a:lvl5pPr marL="8283629" algn="l" defTabSz="4141814" rtl="0" eaLnBrk="1" latinLnBrk="0" hangingPunct="1">
        <a:defRPr kumimoji="1" sz="8137" kern="1200">
          <a:solidFill>
            <a:schemeClr val="tx1"/>
          </a:solidFill>
          <a:latin typeface="+mn-lt"/>
          <a:ea typeface="+mn-ea"/>
          <a:cs typeface="+mn-cs"/>
        </a:defRPr>
      </a:lvl5pPr>
      <a:lvl6pPr marL="10354536" algn="l" defTabSz="4141814" rtl="0" eaLnBrk="1" latinLnBrk="0" hangingPunct="1">
        <a:defRPr kumimoji="1" sz="8137" kern="1200">
          <a:solidFill>
            <a:schemeClr val="tx1"/>
          </a:solidFill>
          <a:latin typeface="+mn-lt"/>
          <a:ea typeface="+mn-ea"/>
          <a:cs typeface="+mn-cs"/>
        </a:defRPr>
      </a:lvl6pPr>
      <a:lvl7pPr marL="12425443" algn="l" defTabSz="4141814" rtl="0" eaLnBrk="1" latinLnBrk="0" hangingPunct="1">
        <a:defRPr kumimoji="1" sz="8137" kern="1200">
          <a:solidFill>
            <a:schemeClr val="tx1"/>
          </a:solidFill>
          <a:latin typeface="+mn-lt"/>
          <a:ea typeface="+mn-ea"/>
          <a:cs typeface="+mn-cs"/>
        </a:defRPr>
      </a:lvl7pPr>
      <a:lvl8pPr marL="14496349" algn="l" defTabSz="4141814" rtl="0" eaLnBrk="1" latinLnBrk="0" hangingPunct="1">
        <a:defRPr kumimoji="1" sz="8137" kern="1200">
          <a:solidFill>
            <a:schemeClr val="tx1"/>
          </a:solidFill>
          <a:latin typeface="+mn-lt"/>
          <a:ea typeface="+mn-ea"/>
          <a:cs typeface="+mn-cs"/>
        </a:defRPr>
      </a:lvl8pPr>
      <a:lvl9pPr marL="16567257" algn="l" defTabSz="4141814" rtl="0" eaLnBrk="1" latinLnBrk="0" hangingPunct="1">
        <a:defRPr kumimoji="1" sz="81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コネクタ 31"/>
          <p:cNvCxnSpPr>
            <a:cxnSpLocks/>
          </p:cNvCxnSpPr>
          <p:nvPr/>
        </p:nvCxnSpPr>
        <p:spPr>
          <a:xfrm>
            <a:off x="15065375" y="9285288"/>
            <a:ext cx="71438" cy="3175635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Text Box 14"/>
          <p:cNvSpPr txBox="1">
            <a:spLocks noChangeArrowheads="1"/>
          </p:cNvSpPr>
          <p:nvPr/>
        </p:nvSpPr>
        <p:spPr bwMode="auto">
          <a:xfrm>
            <a:off x="1166813" y="9291638"/>
            <a:ext cx="13009562" cy="29215171"/>
          </a:xfrm>
          <a:prstGeom prst="rect">
            <a:avLst/>
          </a:prstGeom>
          <a:noFill/>
          <a:ln w="9525">
            <a:noFill/>
            <a:miter lim="800000"/>
            <a:headEnd/>
            <a:tailEnd/>
          </a:ln>
        </p:spPr>
        <p:txBody>
          <a:bodyPr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体裁は原則として任意です．分かりやすくきれいな仕上がりとなるよう工夫して作成してください．ただし，</a:t>
            </a:r>
            <a:r>
              <a:rPr lang="ja-JP" altLang="en-US" sz="5400" b="0" dirty="0">
                <a:solidFill>
                  <a:srgbClr val="FF0000"/>
                </a:solidFill>
                <a:ea typeface="+mn-ea"/>
              </a:rPr>
              <a:t>キーワードより上のヘッダー，右下の発表者紹介欄，フッターについてはこのテンプレートを尊重していただくようお願いします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2020</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18</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サイズで印刷される予定ですが，発表者の人数によっては</a:t>
            </a:r>
            <a:r>
              <a:rPr lang="en-US" altLang="ja-JP" sz="5400" b="0" dirty="0">
                <a:ea typeface="+mn-ea"/>
              </a:rPr>
              <a:t>A1</a:t>
            </a:r>
            <a:r>
              <a:rPr lang="ja-JP" altLang="en-US" sz="5400" b="0" dirty="0">
                <a:ea typeface="+mn-ea"/>
              </a:rPr>
              <a:t>などのサイズとする可能性もあります．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b="0" dirty="0">
                <a:solidFill>
                  <a:srgbClr val="FF0000"/>
                </a:solidFill>
              </a:rPr>
              <a:t>10MB</a:t>
            </a:r>
            <a:r>
              <a:rPr lang="ja-JP" altLang="en-US" sz="5400" b="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ea typeface="+mn-ea"/>
              </a:rPr>
              <a:t>PDF</a:t>
            </a:r>
            <a:r>
              <a:rPr lang="ja-JP" altLang="en-US" sz="5400" b="0" dirty="0">
                <a:ea typeface="+mn-ea"/>
              </a:rPr>
              <a:t>ファイルでも提出していただきますので，</a:t>
            </a:r>
            <a:r>
              <a:rPr lang="en-US" altLang="ja-JP" sz="5400" b="0" dirty="0">
                <a:ea typeface="+mn-ea"/>
              </a:rPr>
              <a:t>A0</a:t>
            </a:r>
            <a:r>
              <a:rPr lang="ja-JP" altLang="en-US" sz="5400" b="0" dirty="0">
                <a:ea typeface="+mn-ea"/>
              </a:rPr>
              <a:t>サイズとしたときに</a:t>
            </a:r>
            <a:r>
              <a:rPr lang="ja-JP" altLang="en-US" sz="5400" b="0" dirty="0">
                <a:solidFill>
                  <a:srgbClr val="FF0000"/>
                </a:solidFill>
                <a:ea typeface="+mn-ea"/>
              </a:rPr>
              <a:t>画質などに問題がないか確認してから</a:t>
            </a:r>
            <a:r>
              <a:rPr lang="ja-JP" altLang="en-US" sz="5400" b="0" dirty="0">
                <a:ea typeface="+mn-ea"/>
              </a:rPr>
              <a:t>提出してください．</a:t>
            </a:r>
            <a:r>
              <a:rPr lang="en-US" altLang="ja-JP" sz="5400" b="0" dirty="0">
                <a:ea typeface="+mn-ea"/>
              </a:rPr>
              <a:t>PDF</a:t>
            </a:r>
            <a:r>
              <a:rPr lang="ja-JP" altLang="en-US" sz="5400" b="0" dirty="0">
                <a:ea typeface="+mn-ea"/>
              </a:rPr>
              <a:t>のファイルのサイズの上限も</a:t>
            </a:r>
            <a:r>
              <a:rPr lang="en-US" altLang="ja-JP" sz="5400" b="0" dirty="0">
                <a:solidFill>
                  <a:srgbClr val="FF0000"/>
                </a:solidFill>
                <a:ea typeface="+mn-ea"/>
              </a:rPr>
              <a:t>10MB</a:t>
            </a:r>
            <a:r>
              <a:rPr lang="ja-JP" altLang="en-US" sz="5400" b="0" dirty="0">
                <a:ea typeface="+mn-ea"/>
              </a:rPr>
              <a:t>です．</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問合せ先：</a:t>
            </a:r>
            <a:r>
              <a:rPr lang="en-US" altLang="ja-JP" sz="5400" b="0" dirty="0">
                <a:ea typeface="+mn-ea"/>
              </a:rPr>
              <a:t>next-gen-struct@jsce.or.jp</a:t>
            </a: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p:txBody>
      </p:sp>
      <p:sp>
        <p:nvSpPr>
          <p:cNvPr id="30" name="テキスト ボックス 29"/>
          <p:cNvSpPr txBox="1"/>
          <p:nvPr/>
        </p:nvSpPr>
        <p:spPr>
          <a:xfrm>
            <a:off x="19386550" y="32400875"/>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2">
            <a:extLst>
              <a:ext uri="{28A0092B-C50C-407E-A947-70E740481C1C}">
                <a14:useLocalDpi xmlns:a14="http://schemas.microsoft.com/office/drawing/2010/main" val="0"/>
              </a:ext>
            </a:extLst>
          </a:blip>
          <a:srcRect t="3833" b="84929"/>
          <a:stretch>
            <a:fillRect/>
          </a:stretch>
        </p:blipFill>
        <p:spPr bwMode="auto">
          <a:xfrm>
            <a:off x="17559338"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1" name="テキスト ボックス 44"/>
          <p:cNvSpPr txBox="1">
            <a:spLocks noChangeArrowheads="1"/>
          </p:cNvSpPr>
          <p:nvPr/>
        </p:nvSpPr>
        <p:spPr bwMode="auto">
          <a:xfrm>
            <a:off x="15857538"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5713075" y="32569150"/>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sp>
        <p:nvSpPr>
          <p:cNvPr id="13" name="テキスト ボックス 20"/>
          <p:cNvSpPr txBox="1">
            <a:spLocks noChangeArrowheads="1"/>
          </p:cNvSpPr>
          <p:nvPr/>
        </p:nvSpPr>
        <p:spPr bwMode="auto">
          <a:xfrm>
            <a:off x="663575" y="1676400"/>
            <a:ext cx="28803600" cy="2786063"/>
          </a:xfrm>
          <a:prstGeom prst="rect">
            <a:avLst/>
          </a:prstGeom>
          <a:noFill/>
          <a:ln>
            <a:noFill/>
          </a:ln>
        </p:spPr>
        <p:txBody>
          <a:bodyPr>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
        <p:nvSpPr>
          <p:cNvPr id="14"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Box 14"/>
          <p:cNvSpPr txBox="1">
            <a:spLocks noChangeArrowheads="1"/>
          </p:cNvSpPr>
          <p:nvPr/>
        </p:nvSpPr>
        <p:spPr bwMode="auto">
          <a:xfrm>
            <a:off x="1166813" y="9291638"/>
            <a:ext cx="28300362" cy="16750220"/>
          </a:xfrm>
          <a:prstGeom prst="rect">
            <a:avLst/>
          </a:prstGeom>
          <a:noFill/>
          <a:ln w="9525">
            <a:noFill/>
            <a:miter lim="800000"/>
            <a:headEnd/>
            <a:tailEnd/>
          </a:ln>
        </p:spPr>
        <p:txBody>
          <a:bodyPr wrap="square"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体裁は原則として任意です．分かりやすくきれいな仕上がりとなるよう工夫して作成してください．ただし，</a:t>
            </a:r>
            <a:r>
              <a:rPr lang="ja-JP" altLang="en-US" sz="5400" b="0" dirty="0">
                <a:solidFill>
                  <a:srgbClr val="FF0000"/>
                </a:solidFill>
                <a:ea typeface="+mn-ea"/>
              </a:rPr>
              <a:t>キーワードより上のヘッダー，下の発表者紹介欄，フッターについてはこのテンプレートを尊重していただくようお願いします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2020</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18</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サイズで印刷される予定ですが，発表者の人数によっては</a:t>
            </a:r>
            <a:r>
              <a:rPr lang="en-US" altLang="ja-JP" sz="5400" b="0" dirty="0">
                <a:ea typeface="+mn-ea"/>
              </a:rPr>
              <a:t>A1</a:t>
            </a:r>
            <a:r>
              <a:rPr lang="ja-JP" altLang="en-US" sz="5400" b="0" dirty="0">
                <a:ea typeface="+mn-ea"/>
              </a:rPr>
              <a:t>などのサイズとする可能性もあります．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b="0" dirty="0">
                <a:solidFill>
                  <a:srgbClr val="FF0000"/>
                </a:solidFill>
              </a:rPr>
              <a:t>10MB</a:t>
            </a:r>
            <a:r>
              <a:rPr lang="ja-JP" altLang="en-US" sz="5400" b="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t>PDF</a:t>
            </a:r>
            <a:r>
              <a:rPr lang="ja-JP" altLang="en-US" sz="5400" b="0" dirty="0"/>
              <a:t>ファイルでも提出していただきますので，</a:t>
            </a:r>
            <a:r>
              <a:rPr lang="en-US" altLang="ja-JP" sz="5400" b="0" dirty="0"/>
              <a:t>A0</a:t>
            </a:r>
            <a:r>
              <a:rPr lang="ja-JP" altLang="en-US" sz="5400" b="0" dirty="0"/>
              <a:t>サイズとしたときに</a:t>
            </a:r>
            <a:r>
              <a:rPr lang="ja-JP" altLang="en-US" sz="5400" b="0" dirty="0">
                <a:solidFill>
                  <a:srgbClr val="FF0000"/>
                </a:solidFill>
              </a:rPr>
              <a:t>画質などに問題がないか確認してから</a:t>
            </a:r>
            <a:r>
              <a:rPr lang="ja-JP" altLang="en-US" sz="5400" b="0" dirty="0"/>
              <a:t>提出してください．</a:t>
            </a:r>
            <a:r>
              <a:rPr lang="en-US" altLang="ja-JP" sz="5400" b="0" dirty="0"/>
              <a:t>PDF</a:t>
            </a:r>
            <a:r>
              <a:rPr lang="ja-JP" altLang="en-US" sz="5400" b="0" dirty="0"/>
              <a:t>のファイルのサイズの上限も</a:t>
            </a:r>
            <a:r>
              <a:rPr lang="en-US" altLang="ja-JP" sz="5400" b="0" dirty="0">
                <a:solidFill>
                  <a:srgbClr val="FF0000"/>
                </a:solidFill>
              </a:rPr>
              <a:t>10MB</a:t>
            </a:r>
            <a:r>
              <a:rPr lang="ja-JP" altLang="en-US" sz="5400" b="0" dirty="0"/>
              <a:t>です．</a:t>
            </a:r>
            <a:endParaRPr lang="en-US" altLang="ja-JP" sz="5400" b="0" dirty="0"/>
          </a:p>
          <a:p>
            <a:pPr algn="just" eaLnBrk="1" fontAlgn="auto" hangingPunct="1">
              <a:spcBef>
                <a:spcPct val="0"/>
              </a:spcBef>
              <a:spcAft>
                <a:spcPct val="0"/>
              </a:spcAft>
              <a:buNone/>
              <a:defRPr/>
            </a:pPr>
            <a:endParaRPr lang="en-US" altLang="ja-JP" sz="5400" b="0" dirty="0"/>
          </a:p>
          <a:p>
            <a:pPr algn="just" eaLnBrk="1" fontAlgn="auto" hangingPunct="1">
              <a:spcBef>
                <a:spcPct val="0"/>
              </a:spcBef>
              <a:spcAft>
                <a:spcPct val="0"/>
              </a:spcAft>
              <a:buNone/>
              <a:defRPr/>
            </a:pPr>
            <a:r>
              <a:rPr lang="ja-JP" altLang="en-US" sz="5400" b="0" dirty="0"/>
              <a:t>問合せ先：</a:t>
            </a:r>
            <a:r>
              <a:rPr lang="en-US" altLang="ja-JP" sz="5400" b="0" dirty="0"/>
              <a:t>next-gen-struct@jsce.or.jp</a:t>
            </a:r>
          </a:p>
        </p:txBody>
      </p:sp>
      <p:sp>
        <p:nvSpPr>
          <p:cNvPr id="4100" name="テキスト ボックス 20"/>
          <p:cNvSpPr txBox="1">
            <a:spLocks noChangeArrowheads="1"/>
          </p:cNvSpPr>
          <p:nvPr/>
        </p:nvSpPr>
        <p:spPr bwMode="auto">
          <a:xfrm>
            <a:off x="663575" y="1676400"/>
            <a:ext cx="28803600" cy="2786063"/>
          </a:xfrm>
          <a:prstGeom prst="rect">
            <a:avLst/>
          </a:prstGeom>
          <a:noFill/>
          <a:ln>
            <a:noFill/>
          </a:ln>
        </p:spPr>
        <p:txBody>
          <a:bodyPr>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
        <p:nvSpPr>
          <p:cNvPr id="30" name="テキスト ボックス 29"/>
          <p:cNvSpPr txBox="1"/>
          <p:nvPr/>
        </p:nvSpPr>
        <p:spPr>
          <a:xfrm>
            <a:off x="4752875" y="37289802"/>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2">
            <a:extLst>
              <a:ext uri="{28A0092B-C50C-407E-A947-70E740481C1C}">
                <a14:useLocalDpi xmlns:a14="http://schemas.microsoft.com/office/drawing/2010/main" val="0"/>
              </a:ext>
            </a:extLst>
          </a:blip>
          <a:srcRect t="3833" b="84929"/>
          <a:stretch>
            <a:fillRect/>
          </a:stretch>
        </p:blipFill>
        <p:spPr bwMode="auto">
          <a:xfrm>
            <a:off x="9737006"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4106"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44"/>
          <p:cNvSpPr txBox="1">
            <a:spLocks noChangeArrowheads="1"/>
          </p:cNvSpPr>
          <p:nvPr/>
        </p:nvSpPr>
        <p:spPr bwMode="auto">
          <a:xfrm>
            <a:off x="15857538"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9400" y="37458077"/>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spTree>
    <p:extLst>
      <p:ext uri="{BB962C8B-B14F-4D97-AF65-F5344CB8AC3E}">
        <p14:creationId xmlns:p14="http://schemas.microsoft.com/office/powerpoint/2010/main" val="16483888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770</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HGS教科書体</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HIROSHI TAMURA</dc:creator>
  <cp:lastModifiedBy>判治 剛</cp:lastModifiedBy>
  <cp:revision>57</cp:revision>
  <cp:lastPrinted>2020-01-17T15:49:22Z</cp:lastPrinted>
  <dcterms:created xsi:type="dcterms:W3CDTF">2019-07-16T14:43:52Z</dcterms:created>
  <dcterms:modified xsi:type="dcterms:W3CDTF">2020-01-22T03:09:37Z</dcterms:modified>
</cp:coreProperties>
</file>