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12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61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59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01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801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231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55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17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76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99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26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099029-9EDA-494C-9D61-F71E52526529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FC92F-E7C4-4FAB-85E8-DE558D743C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180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D10106F6-AFE1-2845-4E6F-9BCB549EA0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533" y="230279"/>
            <a:ext cx="7590790" cy="675322"/>
          </a:xfrm>
        </p:spPr>
        <p:txBody>
          <a:bodyPr>
            <a:normAutofit fontScale="92500"/>
          </a:bodyPr>
          <a:lstStyle/>
          <a:p>
            <a:r>
              <a:rPr lang="ja-JP" altLang="en-US" sz="2800" dirty="0"/>
              <a:t>ショートセッション発表・講演集資料の作成要領</a:t>
            </a:r>
            <a:endParaRPr kumimoji="1" lang="ja-JP" altLang="en-US" sz="2800" dirty="0"/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F453FBB2-8C36-A235-603A-E79F8B6B73CB}"/>
              </a:ext>
            </a:extLst>
          </p:cNvPr>
          <p:cNvSpPr txBox="1">
            <a:spLocks/>
          </p:cNvSpPr>
          <p:nvPr/>
        </p:nvSpPr>
        <p:spPr>
          <a:xfrm>
            <a:off x="4500880" y="792480"/>
            <a:ext cx="5071305" cy="81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2000" dirty="0"/>
              <a:t>○○○〇株式会社　　土木　太郎</a:t>
            </a:r>
            <a:endParaRPr lang="en-US" altLang="ja-JP" sz="2000" dirty="0"/>
          </a:p>
          <a:p>
            <a:pPr algn="r"/>
            <a:r>
              <a:rPr lang="ja-JP" altLang="en-US" sz="2000" dirty="0"/>
              <a:t>○○大学　　舗装　次郎</a:t>
            </a:r>
            <a:endParaRPr lang="en-US" altLang="ja-JP" sz="2000" dirty="0"/>
          </a:p>
          <a:p>
            <a:pPr algn="r"/>
            <a:endParaRPr lang="en-US" altLang="ja-JP" sz="2000" dirty="0"/>
          </a:p>
          <a:p>
            <a:pPr algn="r"/>
            <a:endParaRPr lang="ja-JP" altLang="en-US" sz="20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18570F8-ACCD-6E79-B056-3E86D5261044}"/>
              </a:ext>
            </a:extLst>
          </p:cNvPr>
          <p:cNvSpPr txBox="1"/>
          <p:nvPr/>
        </p:nvSpPr>
        <p:spPr>
          <a:xfrm>
            <a:off x="465840" y="1610963"/>
            <a:ext cx="89743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/>
              <a:t>ショートセッションは事前に提出していただいた</a:t>
            </a:r>
            <a:r>
              <a:rPr lang="en-US" altLang="ja-JP" sz="2000" dirty="0"/>
              <a:t>PDF</a:t>
            </a:r>
            <a:r>
              <a:rPr lang="ja-JP" altLang="en-US" sz="2000" dirty="0"/>
              <a:t>（横</a:t>
            </a:r>
            <a:r>
              <a:rPr lang="en-US" altLang="ja-JP" sz="2000" dirty="0"/>
              <a:t>A4</a:t>
            </a:r>
            <a:r>
              <a:rPr lang="ja-JP" altLang="en-US" sz="2000" dirty="0"/>
              <a:t>サイズ）</a:t>
            </a:r>
            <a:r>
              <a:rPr lang="en-US" altLang="ja-JP" sz="2000" dirty="0"/>
              <a:t>1</a:t>
            </a:r>
            <a:r>
              <a:rPr lang="ja-JP" altLang="en-US" sz="2000" dirty="0"/>
              <a:t>枚を使って</a:t>
            </a:r>
            <a:r>
              <a:rPr lang="en-US" altLang="ja-JP" sz="2000" dirty="0"/>
              <a:t>2</a:t>
            </a:r>
            <a:r>
              <a:rPr lang="ja-JP" altLang="en-US" sz="2000" dirty="0"/>
              <a:t>分間の発表をしていただきます。なお発表時間は投稿数に応じて変更となることがございます。</a:t>
            </a:r>
            <a:endParaRPr lang="en-US" altLang="ja-JP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/>
              <a:t>発表の順番、連番等は考慮いたしませんのでご了承ください。</a:t>
            </a:r>
            <a:endParaRPr lang="en-US" altLang="ja-JP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/>
              <a:t>発表資料の提出方法は、ポスター＆ショートセッション申込者に別途連絡いたします。</a:t>
            </a:r>
            <a:endParaRPr lang="en-US" altLang="ja-JP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/>
              <a:t>ページ上部にタイトル・所属・氏名をわかりやすく記載してください。</a:t>
            </a:r>
            <a:endParaRPr lang="en-US" altLang="ja-JP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/>
              <a:t>図、表、写真および文章等で説明してください。動画を使用した説明はできません。フォントサイズ等を含むレイアウト等は指定はありません。</a:t>
            </a:r>
            <a:endParaRPr lang="en-US" altLang="ja-JP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/>
              <a:t>発表内容は、研究内容、工法、製品、委員会活動のアピール等自由です。</a:t>
            </a:r>
            <a:endParaRPr lang="en-US" altLang="ja-JP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/>
              <a:t>本発表資料は講演集に収録されます。</a:t>
            </a:r>
            <a:endParaRPr lang="en-US" altLang="ja-JP" sz="2000" dirty="0"/>
          </a:p>
          <a:p>
            <a:endParaRPr lang="en-US" altLang="ja-JP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000" dirty="0"/>
              <a:t>1</a:t>
            </a:r>
            <a:r>
              <a:rPr lang="ja-JP" altLang="en-US" sz="2000" dirty="0"/>
              <a:t>つのショートセッションに対して、ポスター展示用のパネル（幅</a:t>
            </a:r>
            <a:r>
              <a:rPr lang="en-US" altLang="ja-JP" sz="2000" dirty="0"/>
              <a:t>117cm×</a:t>
            </a:r>
            <a:r>
              <a:rPr lang="ja-JP" altLang="en-US" sz="2000" dirty="0"/>
              <a:t>高さ</a:t>
            </a:r>
            <a:r>
              <a:rPr lang="en-US" altLang="ja-JP" sz="2000" dirty="0"/>
              <a:t>144cm</a:t>
            </a:r>
            <a:r>
              <a:rPr lang="ja-JP" altLang="en-US" sz="2000" dirty="0"/>
              <a:t>）をご用意いたします。別途展示用のポスターを用意してください。</a:t>
            </a:r>
            <a:endParaRPr lang="en-US" altLang="ja-JP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/>
              <a:t>模型等のポスター以外の展示物はご遠慮ください。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39737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</TotalTime>
  <Words>198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</dc:creator>
  <cp:lastModifiedBy>1</cp:lastModifiedBy>
  <cp:revision>10</cp:revision>
  <dcterms:created xsi:type="dcterms:W3CDTF">2026-03-25T07:51:30Z</dcterms:created>
  <dcterms:modified xsi:type="dcterms:W3CDTF">2026-04-21T01:39:30Z</dcterms:modified>
</cp:coreProperties>
</file>