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57" r:id="rId6"/>
    <p:sldId id="258" r:id="rId7"/>
    <p:sldId id="259" r:id="rId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404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2909B-F5CA-4C19-84FD-77B86EC3A482}" type="datetimeFigureOut">
              <a:rPr kumimoji="1" lang="ja-JP" altLang="en-US" smtClean="0"/>
              <a:pPr/>
              <a:t>2016/4/27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6C6C-3491-4FCB-98BA-30425B2E89D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2909B-F5CA-4C19-84FD-77B86EC3A482}" type="datetimeFigureOut">
              <a:rPr kumimoji="1" lang="ja-JP" altLang="en-US" smtClean="0"/>
              <a:pPr/>
              <a:t>2016/4/27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6C6C-3491-4FCB-98BA-30425B2E89D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2909B-F5CA-4C19-84FD-77B86EC3A482}" type="datetimeFigureOut">
              <a:rPr kumimoji="1" lang="ja-JP" altLang="en-US" smtClean="0"/>
              <a:pPr/>
              <a:t>2016/4/27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6C6C-3491-4FCB-98BA-30425B2E89D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2909B-F5CA-4C19-84FD-77B86EC3A482}" type="datetimeFigureOut">
              <a:rPr kumimoji="1" lang="ja-JP" altLang="en-US" smtClean="0"/>
              <a:pPr/>
              <a:t>2016/4/27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6C6C-3491-4FCB-98BA-30425B2E89D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2909B-F5CA-4C19-84FD-77B86EC3A482}" type="datetimeFigureOut">
              <a:rPr kumimoji="1" lang="ja-JP" altLang="en-US" smtClean="0"/>
              <a:pPr/>
              <a:t>2016/4/27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6C6C-3491-4FCB-98BA-30425B2E89D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2909B-F5CA-4C19-84FD-77B86EC3A482}" type="datetimeFigureOut">
              <a:rPr kumimoji="1" lang="ja-JP" altLang="en-US" smtClean="0"/>
              <a:pPr/>
              <a:t>2016/4/27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6C6C-3491-4FCB-98BA-30425B2E89D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2909B-F5CA-4C19-84FD-77B86EC3A482}" type="datetimeFigureOut">
              <a:rPr kumimoji="1" lang="ja-JP" altLang="en-US" smtClean="0"/>
              <a:pPr/>
              <a:t>2016/4/27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6C6C-3491-4FCB-98BA-30425B2E89D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2909B-F5CA-4C19-84FD-77B86EC3A482}" type="datetimeFigureOut">
              <a:rPr kumimoji="1" lang="ja-JP" altLang="en-US" smtClean="0"/>
              <a:pPr/>
              <a:t>2016/4/27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6C6C-3491-4FCB-98BA-30425B2E89D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2909B-F5CA-4C19-84FD-77B86EC3A482}" type="datetimeFigureOut">
              <a:rPr kumimoji="1" lang="ja-JP" altLang="en-US" smtClean="0"/>
              <a:pPr/>
              <a:t>2016/4/27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6C6C-3491-4FCB-98BA-30425B2E89D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2909B-F5CA-4C19-84FD-77B86EC3A482}" type="datetimeFigureOut">
              <a:rPr kumimoji="1" lang="ja-JP" altLang="en-US" smtClean="0"/>
              <a:pPr/>
              <a:t>2016/4/27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6C6C-3491-4FCB-98BA-30425B2E89D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2909B-F5CA-4C19-84FD-77B86EC3A482}" type="datetimeFigureOut">
              <a:rPr kumimoji="1" lang="ja-JP" altLang="en-US" smtClean="0"/>
              <a:pPr/>
              <a:t>2016/4/27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6C6C-3491-4FCB-98BA-30425B2E89D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2909B-F5CA-4C19-84FD-77B86EC3A482}" type="datetimeFigureOut">
              <a:rPr kumimoji="1" lang="ja-JP" altLang="en-US" smtClean="0"/>
              <a:pPr/>
              <a:t>2016/4/27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D6C6C-3491-4FCB-98BA-30425B2E89D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27584" y="908720"/>
            <a:ext cx="7772400" cy="1470025"/>
          </a:xfrm>
        </p:spPr>
        <p:txBody>
          <a:bodyPr/>
          <a:lstStyle/>
          <a:p>
            <a:r>
              <a:rPr lang="ja-JP" altLang="en-US" dirty="0" smtClean="0"/>
              <a:t>土木学会西部支部・調査</a:t>
            </a:r>
            <a:r>
              <a:rPr lang="ja-JP" altLang="en-US" dirty="0" smtClean="0"/>
              <a:t>報告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熊本</a:t>
            </a:r>
            <a:r>
              <a:rPr lang="ja-JP" altLang="en-US" dirty="0" smtClean="0"/>
              <a:t>城および石橋の被害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熊本大学大学院　</a:t>
            </a:r>
            <a:r>
              <a:rPr lang="ja-JP" altLang="en-US" dirty="0" smtClean="0">
                <a:solidFill>
                  <a:schemeClr val="tx1"/>
                </a:solidFill>
              </a:rPr>
              <a:t>山尾敏孝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endParaRPr kumimoji="1"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熊本城の被害 </a:t>
            </a:r>
            <a:endParaRPr kumimoji="1" lang="ja-JP" altLang="en-US" dirty="0"/>
          </a:p>
        </p:txBody>
      </p:sp>
      <p:pic>
        <p:nvPicPr>
          <p:cNvPr id="6" name="コンテンツ プレースホルダー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628800"/>
            <a:ext cx="6984775" cy="47525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熊本城の被害 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700808"/>
            <a:ext cx="6984775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1838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熊本城の被害 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417638"/>
            <a:ext cx="7776864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3311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95157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熊本の石橋等の被害 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457200" y="5951021"/>
            <a:ext cx="7931224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ja-JP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美里町の石橋の二俣福良渡</a:t>
            </a:r>
            <a:r>
              <a:rPr lang="en-US" altLang="ja-JP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(1829</a:t>
            </a:r>
            <a:r>
              <a:rPr lang="ja-JP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年）の壁石部が半分層崩 </a:t>
            </a:r>
            <a:endParaRPr lang="ja-JP" alt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ja-JP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右側写真の壁石部に大きな膨らみがあり，これが影響したと考えられる</a:t>
            </a:r>
            <a:endParaRPr lang="ja-JP" alt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図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5669" y="1772816"/>
            <a:ext cx="5108331" cy="3732951"/>
          </a:xfrm>
          <a:prstGeom prst="rect">
            <a:avLst/>
          </a:prstGeom>
        </p:spPr>
      </p:pic>
      <p:pic>
        <p:nvPicPr>
          <p:cNvPr id="6" name="コンテンツ プレースホルダー 5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72816"/>
            <a:ext cx="5220072" cy="3888432"/>
          </a:xfrm>
          <a:prstGeom prst="rect">
            <a:avLst/>
          </a:prstGeom>
        </p:spPr>
      </p:pic>
      <p:sp>
        <p:nvSpPr>
          <p:cNvPr id="8" name="タイトル 1"/>
          <p:cNvSpPr txBox="1">
            <a:spLocks/>
          </p:cNvSpPr>
          <p:nvPr/>
        </p:nvSpPr>
        <p:spPr>
          <a:xfrm>
            <a:off x="-324544" y="911543"/>
            <a:ext cx="38164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 smtClean="0"/>
              <a:t>二俣福良渡の石橋 </a:t>
            </a:r>
            <a:endParaRPr lang="ja-JP" alt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93510" y="487372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熊本の石橋等の被害 </a:t>
            </a:r>
            <a:endParaRPr lang="ja-JP" altLang="en-US" dirty="0"/>
          </a:p>
        </p:txBody>
      </p:sp>
      <p:pic>
        <p:nvPicPr>
          <p:cNvPr id="3" name="図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0179" y="1417638"/>
            <a:ext cx="6354149" cy="4027586"/>
          </a:xfrm>
          <a:prstGeom prst="rect">
            <a:avLst/>
          </a:prstGeom>
        </p:spPr>
      </p:pic>
      <p:sp>
        <p:nvSpPr>
          <p:cNvPr id="4" name="円/楕円 3"/>
          <p:cNvSpPr/>
          <p:nvPr/>
        </p:nvSpPr>
        <p:spPr>
          <a:xfrm>
            <a:off x="2483768" y="2708920"/>
            <a:ext cx="936104" cy="7920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457200" y="5709446"/>
            <a:ext cx="7931224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ja-JP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通潤橋（山都町）の石垣部（赤丸）部の膨らみが大きい，その他</a:t>
            </a:r>
            <a:r>
              <a:rPr lang="en-US" altLang="ja-JP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ja-JP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か所有 </a:t>
            </a:r>
            <a:endParaRPr lang="ja-JP" alt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ja-JP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通水管の継ぎ目のすき間の増加，漆喰の損傷や浮き上がりなど被害が大きく，通水管の破損と漏水の可能性あり</a:t>
            </a:r>
            <a:endParaRPr lang="ja-JP" alt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-540568" y="662061"/>
            <a:ext cx="38164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 smtClean="0"/>
              <a:t>通潤橋 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403932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412" y="487713"/>
            <a:ext cx="4320480" cy="324036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3676" y="383771"/>
            <a:ext cx="4512501" cy="3384376"/>
          </a:xfrm>
          <a:prstGeom prst="rect">
            <a:avLst/>
          </a:prstGeom>
        </p:spPr>
      </p:pic>
      <p:pic>
        <p:nvPicPr>
          <p:cNvPr id="4" name="図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3456" y="4291664"/>
            <a:ext cx="3960440" cy="2566336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25659" y="3391164"/>
            <a:ext cx="38164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 smtClean="0"/>
              <a:t>壁石の脹らみ</a:t>
            </a:r>
            <a:endParaRPr lang="ja-JP" altLang="en-US" sz="2800" dirty="0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4635684" y="3391164"/>
            <a:ext cx="38164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 smtClean="0"/>
              <a:t>橋面</a:t>
            </a:r>
            <a:r>
              <a:rPr lang="ja-JP" altLang="en-US" sz="2800" dirty="0"/>
              <a:t>部</a:t>
            </a:r>
            <a:r>
              <a:rPr lang="ja-JP" altLang="en-US" sz="2800" dirty="0" smtClean="0"/>
              <a:t>の亀裂 </a:t>
            </a:r>
            <a:endParaRPr lang="ja-JP" altLang="en-US" sz="2800" dirty="0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5724128" y="5124582"/>
            <a:ext cx="38164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 smtClean="0"/>
              <a:t>漆喰の抜け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75542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136</Words>
  <Application>Microsoft Office PowerPoint</Application>
  <PresentationFormat>画面に合わせる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8" baseType="lpstr">
      <vt:lpstr>Office テーマ</vt:lpstr>
      <vt:lpstr>土木学会西部支部・調査報告 熊本城および石橋の被害</vt:lpstr>
      <vt:lpstr>熊本城の被害 </vt:lpstr>
      <vt:lpstr>熊本城の被害 </vt:lpstr>
      <vt:lpstr>熊本城の被害 </vt:lpstr>
      <vt:lpstr>熊本の石橋等の被害 </vt:lpstr>
      <vt:lpstr>スライド 6</vt:lpstr>
      <vt:lpstr>スライド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土木学会西部支部・調査報告</dc:title>
  <dc:creator>TJ</dc:creator>
  <cp:lastModifiedBy>TJ</cp:lastModifiedBy>
  <cp:revision>7</cp:revision>
  <dcterms:created xsi:type="dcterms:W3CDTF">2016-04-21T02:18:23Z</dcterms:created>
  <dcterms:modified xsi:type="dcterms:W3CDTF">2016-04-26T20:41:26Z</dcterms:modified>
</cp:coreProperties>
</file>