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1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1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3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0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95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85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45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35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00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07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7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A83-2620-4886-92B1-D223B613CECA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DB47-9E42-4640-B27E-DA5CEC95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84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45898" y="99605"/>
            <a:ext cx="2576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タイトル（</a:t>
            </a:r>
            <a:r>
              <a:rPr kumimoji="1" lang="en-US" altLang="ja-JP" sz="2000" b="1" dirty="0" smtClean="0"/>
              <a:t>20pt</a:t>
            </a:r>
            <a:r>
              <a:rPr kumimoji="1" lang="ja-JP" altLang="en-US" sz="2000" b="1" dirty="0" smtClean="0"/>
              <a:t>）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6657" y="451607"/>
            <a:ext cx="7605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著者</a:t>
            </a:r>
            <a:r>
              <a:rPr lang="en-US" altLang="ja-JP" sz="1400" baseline="30000" dirty="0" smtClean="0"/>
              <a:t>1</a:t>
            </a:r>
            <a:r>
              <a:rPr lang="ja-JP" altLang="en-US" sz="1400" dirty="0" err="1" smtClean="0"/>
              <a:t>、</a:t>
            </a:r>
            <a:r>
              <a:rPr lang="ja-JP" altLang="en-US" sz="1400" dirty="0" smtClean="0"/>
              <a:t>著者</a:t>
            </a:r>
            <a:r>
              <a:rPr lang="en-US" altLang="ja-JP" sz="1400" baseline="30000" dirty="0" smtClean="0"/>
              <a:t>1</a:t>
            </a:r>
            <a:r>
              <a:rPr lang="ja-JP" altLang="en-US" sz="1400" dirty="0" err="1" smtClean="0"/>
              <a:t>、</a:t>
            </a:r>
            <a:r>
              <a:rPr lang="ja-JP" altLang="en-US" sz="1400" dirty="0" smtClean="0"/>
              <a:t>著者</a:t>
            </a:r>
            <a:r>
              <a:rPr lang="en-US" altLang="ja-JP" sz="1400" baseline="30000" dirty="0" smtClean="0"/>
              <a:t>2</a:t>
            </a:r>
            <a:r>
              <a:rPr lang="ja-JP" altLang="en-US" sz="1400" dirty="0" smtClean="0"/>
              <a:t>：</a:t>
            </a:r>
            <a:r>
              <a:rPr lang="en-US" altLang="ja-JP" sz="1400" baseline="30000" dirty="0" smtClean="0"/>
              <a:t> 1</a:t>
            </a:r>
            <a:r>
              <a:rPr lang="ja-JP" altLang="en-US" sz="1400" dirty="0" smtClean="0"/>
              <a:t>所属、</a:t>
            </a:r>
            <a:r>
              <a:rPr lang="en-US" altLang="ja-JP" sz="1400" baseline="30000" dirty="0" smtClean="0"/>
              <a:t> 2</a:t>
            </a:r>
            <a:r>
              <a:rPr lang="ja-JP" altLang="en-US" sz="1400" dirty="0" smtClean="0"/>
              <a:t>所属（</a:t>
            </a:r>
            <a:r>
              <a:rPr lang="en-US" altLang="ja-JP" sz="1400" dirty="0" smtClean="0"/>
              <a:t>14pt</a:t>
            </a:r>
            <a:r>
              <a:rPr lang="ja-JP" altLang="en-US" sz="1400" dirty="0" smtClean="0"/>
              <a:t>）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5583" y="839846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背景（</a:t>
            </a:r>
            <a:r>
              <a:rPr lang="en-US" altLang="ja-JP" sz="1600" b="1" dirty="0" smtClean="0"/>
              <a:t>16pt</a:t>
            </a:r>
            <a:r>
              <a:rPr lang="ja-JP" altLang="en-US" sz="1600" b="1" dirty="0" smtClean="0"/>
              <a:t>）</a:t>
            </a:r>
            <a:endParaRPr lang="en-US" altLang="ja-JP" sz="1600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6791" y="3341495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方法（</a:t>
            </a:r>
            <a:r>
              <a:rPr lang="en-US" altLang="ja-JP" sz="1600" b="1" dirty="0"/>
              <a:t>16pt</a:t>
            </a:r>
            <a:r>
              <a:rPr lang="ja-JP" altLang="en-US" sz="1600" b="1" dirty="0"/>
              <a:t>）</a:t>
            </a:r>
            <a:endParaRPr kumimoji="1" lang="ja-JP" altLang="en-US" sz="16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62160" y="844777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結果・</a:t>
            </a:r>
            <a:r>
              <a:rPr lang="ja-JP" altLang="en-US" sz="1600" b="1" dirty="0"/>
              <a:t>考察（</a:t>
            </a:r>
            <a:r>
              <a:rPr lang="en-US" altLang="ja-JP" sz="1600" b="1" dirty="0"/>
              <a:t>16pt</a:t>
            </a:r>
            <a:r>
              <a:rPr lang="ja-JP" altLang="en-US" sz="1600" b="1" dirty="0"/>
              <a:t>）</a:t>
            </a:r>
            <a:endParaRPr kumimoji="1" lang="ja-JP" altLang="en-US" sz="16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62160" y="4681693"/>
            <a:ext cx="257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まとめ（</a:t>
            </a:r>
            <a:r>
              <a:rPr lang="en-US" altLang="ja-JP" sz="1600" b="1" dirty="0"/>
              <a:t>16pt</a:t>
            </a:r>
            <a:r>
              <a:rPr lang="ja-JP" altLang="en-US" sz="1600" b="1" dirty="0"/>
              <a:t>）</a:t>
            </a:r>
            <a:endParaRPr kumimoji="1" lang="ja-JP" altLang="en-US" sz="16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225046" y="794552"/>
            <a:ext cx="5621571" cy="2382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25046" y="3299814"/>
            <a:ext cx="5621571" cy="3184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017935" y="794552"/>
            <a:ext cx="5948396" cy="36983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49" y="1183509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本文（</a:t>
            </a:r>
            <a:r>
              <a:rPr kumimoji="1" lang="en-US" altLang="ja-JP" sz="1200" dirty="0" smtClean="0"/>
              <a:t>12pt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8657" y="3680049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本文（</a:t>
            </a:r>
            <a:r>
              <a:rPr kumimoji="1" lang="en-US" altLang="ja-JP" sz="1200" dirty="0" smtClean="0"/>
              <a:t>12pt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04795" y="1183509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本文（</a:t>
            </a:r>
            <a:r>
              <a:rPr kumimoji="1" lang="en-US" altLang="ja-JP" sz="1200" dirty="0" smtClean="0"/>
              <a:t>12pt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017935" y="4616375"/>
            <a:ext cx="5948396" cy="18675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96003" y="5020247"/>
            <a:ext cx="355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本文（</a:t>
            </a:r>
            <a:r>
              <a:rPr kumimoji="1" lang="en-US" altLang="ja-JP" sz="1200" dirty="0" smtClean="0"/>
              <a:t>12pt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6127" y="6530996"/>
            <a:ext cx="355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謝辞</a:t>
            </a:r>
            <a:r>
              <a:rPr kumimoji="1" lang="en-US" altLang="ja-JP" sz="1100" dirty="0" smtClean="0"/>
              <a:t>/</a:t>
            </a:r>
            <a:r>
              <a:rPr kumimoji="1" lang="ja-JP" altLang="en-US" sz="1100" dirty="0" smtClean="0"/>
              <a:t>参考文献</a:t>
            </a:r>
            <a:r>
              <a:rPr lang="ja-JP" altLang="en-US" sz="1100" dirty="0" smtClean="0"/>
              <a:t>（</a:t>
            </a:r>
            <a:r>
              <a:rPr lang="en-US" altLang="ja-JP" sz="1100" dirty="0" smtClean="0"/>
              <a:t>10pt</a:t>
            </a:r>
            <a:r>
              <a:rPr lang="ja-JP" altLang="en-US" sz="1100" dirty="0" smtClean="0"/>
              <a:t>）</a:t>
            </a:r>
            <a:endParaRPr kumimoji="1" lang="ja-JP" altLang="en-US" sz="1100" dirty="0"/>
          </a:p>
        </p:txBody>
      </p:sp>
      <p:sp>
        <p:nvSpPr>
          <p:cNvPr id="20" name="角丸四角形 19"/>
          <p:cNvSpPr/>
          <p:nvPr/>
        </p:nvSpPr>
        <p:spPr>
          <a:xfrm>
            <a:off x="3209196" y="2663160"/>
            <a:ext cx="5617477" cy="14585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・ポスターは本</a:t>
            </a:r>
            <a:r>
              <a:rPr lang="ja-JP" altLang="en-US" sz="1600" dirty="0">
                <a:solidFill>
                  <a:schemeClr val="tx1"/>
                </a:solidFill>
              </a:rPr>
              <a:t>テンプレート</a:t>
            </a:r>
            <a:r>
              <a:rPr lang="ja-JP" altLang="en-US" sz="1600" dirty="0" smtClean="0">
                <a:solidFill>
                  <a:schemeClr val="tx1"/>
                </a:solidFill>
              </a:rPr>
              <a:t>１枚</a:t>
            </a:r>
            <a:r>
              <a:rPr lang="ja-JP" altLang="en-US" sz="1600" dirty="0">
                <a:solidFill>
                  <a:schemeClr val="tx1"/>
                </a:solidFill>
              </a:rPr>
              <a:t>にまとめて下さい</a:t>
            </a:r>
            <a:endParaRPr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・フォントサイズは本テンプレートに準じて下さい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・アニメーション機能は使わないで下さい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 ・図表を用いて視覚的</a:t>
            </a:r>
            <a:r>
              <a:rPr lang="ja-JP" altLang="en-US" sz="1600" dirty="0" smtClean="0">
                <a:solidFill>
                  <a:schemeClr val="tx1"/>
                </a:solidFill>
              </a:rPr>
              <a:t>に</a:t>
            </a:r>
            <a:r>
              <a:rPr lang="ja-JP" altLang="en-US" sz="1600" dirty="0" smtClean="0">
                <a:solidFill>
                  <a:schemeClr val="tx1"/>
                </a:solidFill>
              </a:rPr>
              <a:t>理解し</a:t>
            </a:r>
            <a:r>
              <a:rPr lang="ja-JP" altLang="en-US" sz="1600" dirty="0" smtClean="0">
                <a:solidFill>
                  <a:schemeClr val="tx1"/>
                </a:solidFill>
              </a:rPr>
              <a:t>やすい</a:t>
            </a:r>
            <a:r>
              <a:rPr lang="ja-JP" altLang="en-US" sz="1600" dirty="0" smtClean="0">
                <a:solidFill>
                  <a:schemeClr val="tx1"/>
                </a:solidFill>
              </a:rPr>
              <a:t>内容にして下さい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 ・レイアウトは自由に変更して頂いて</a:t>
            </a:r>
            <a:r>
              <a:rPr lang="ja-JP" altLang="en-US" sz="1600" dirty="0" smtClean="0">
                <a:solidFill>
                  <a:schemeClr val="tx1"/>
                </a:solidFill>
              </a:rPr>
              <a:t>構いません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810577" y="6530996"/>
            <a:ext cx="22557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 </a:t>
            </a:r>
            <a:r>
              <a:rPr lang="en-US" altLang="ja-JP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 </a:t>
            </a:r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回環境工学研究フォーラム</a:t>
            </a:r>
          </a:p>
        </p:txBody>
      </p:sp>
    </p:spTree>
    <p:extLst>
      <p:ext uri="{BB962C8B-B14F-4D97-AF65-F5344CB8AC3E}">
        <p14:creationId xmlns:p14="http://schemas.microsoft.com/office/powerpoint/2010/main" val="21457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116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Kanazawa University (Build.2018.06.11)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8</cp:revision>
  <dcterms:created xsi:type="dcterms:W3CDTF">2020-10-28T06:26:09Z</dcterms:created>
  <dcterms:modified xsi:type="dcterms:W3CDTF">2020-11-05T01:15:50Z</dcterms:modified>
</cp:coreProperties>
</file>