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72" autoAdjust="0"/>
    <p:restoredTop sz="94660"/>
  </p:normalViewPr>
  <p:slideViewPr>
    <p:cSldViewPr snapToGrid="0">
      <p:cViewPr>
        <p:scale>
          <a:sx n="100" d="100"/>
          <a:sy n="100" d="100"/>
        </p:scale>
        <p:origin x="155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31856A-3B64-6F40-22E8-380166326A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F528E4-8CA0-AE87-3CE1-54BF620A22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1B763E-C203-246C-3811-AC2AE5D3F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6A14-A63A-4457-A799-C0EF9E59A03B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CD205B-2AE9-2924-5506-80CD79BFC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8DE227-28F2-3108-298F-026857EA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8903-88D9-4BD0-A8DA-F136010E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70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61EC38-E261-08E0-1750-BD1679832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968332-1631-CF39-154C-7A3053E65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634C9F-AFFB-40AB-4D50-AADC4A3D5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6A14-A63A-4457-A799-C0EF9E59A03B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ED4F89-E31D-85B5-83D1-95B40842D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C73E7C-B4B5-69DD-5566-337123BD8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8903-88D9-4BD0-A8DA-F136010E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02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F546D0-33AF-32A2-67C3-81C2F922BC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F60CDC-A624-4D93-AA8D-AC595E5AD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E8F9BA-2424-F7AE-6CC2-437BC2A03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6A14-A63A-4457-A799-C0EF9E59A03B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8775F3-8B98-FDE2-3F06-21E23054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5C1D7E-7918-5BB3-55EF-6E403DE0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8903-88D9-4BD0-A8DA-F136010E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08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EAC030-E3C6-05F8-14C2-D5CDB0ECA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76D5BB-7762-4329-52BF-7231F601F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E24578-2271-0FD5-F582-3C1245293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6A14-A63A-4457-A799-C0EF9E59A03B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809115-AFE6-98F1-D945-FF7E96651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D801C5-50B8-47EF-96D7-FBB63A5B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8903-88D9-4BD0-A8DA-F136010E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254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48DC79-C124-CC68-8392-00FA6F78C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7E2E97-33B6-2AB9-2EA7-2706A5D76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A1D536-D34F-7DA6-A209-95F29420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6A14-A63A-4457-A799-C0EF9E59A03B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E33383-A49C-C2C4-A3A9-B4356AE1E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4A76A7-589D-8F61-1347-127480A2A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8903-88D9-4BD0-A8DA-F136010E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353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3ECEA5-07E7-6039-52B2-FD319972F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9A6537-AF89-E2D5-5BB0-E455A909BA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FCE578-EA73-6829-5E91-C00C3FF47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F9F670-7EDF-7D16-23AB-89CD82CF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6A14-A63A-4457-A799-C0EF9E59A03B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5E5B60-7357-14DD-52E1-3245850A1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90F2D6-57A0-18C2-8E27-33DEC363C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8903-88D9-4BD0-A8DA-F136010E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07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54638-B8FB-41D0-3247-E7664807B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7E2618-77E4-F78C-7DEF-D6B7ED88E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9A093B-67E6-FEDF-5BBD-0603AD758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21F0F4C-D728-0EFA-CA70-DF1B7D6887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DACA0AF-20A6-8900-D81B-951B139F7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D2824C4-8CD0-FF94-078F-4CDAF845C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6A14-A63A-4457-A799-C0EF9E59A03B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F2E5DDB-C5F9-2DD4-9BFB-ED82B7375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BCB4E1A-6CF1-4724-C9AA-421C31C9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8903-88D9-4BD0-A8DA-F136010E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25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FFF0E-FAC4-A44B-CDFD-A40357C7A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FB344E1-B5E3-4F22-9B44-F8D4D6019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6A14-A63A-4457-A799-C0EF9E59A03B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23EB530-D067-7760-F3B4-8495EBDA0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CE41AD-F4E5-5C19-1B93-2BCC0B23E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8903-88D9-4BD0-A8DA-F136010E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11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7ED2C80-978E-30E9-8B33-B7082D912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6A14-A63A-4457-A799-C0EF9E59A03B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1F48288-EFF8-638D-19F8-640D32FDC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A6B5A9-3D42-A61B-7DCA-1EBE53F27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8903-88D9-4BD0-A8DA-F136010E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2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D8A304-0F28-4429-C56D-5BAE25A1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157CAE-527F-DB9A-B5FF-05AA6A462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DFA047-9A5F-6418-A186-62EFBC8FD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488C8D-E9F8-B8B4-3B4C-B96E84028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6A14-A63A-4457-A799-C0EF9E59A03B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A8FC26-12C0-4602-A3E5-D71B58B9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38BEFC-DEE6-57CD-7629-8125D2AC0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8903-88D9-4BD0-A8DA-F136010E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558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C3DB3C-C067-AC17-40C0-341924229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2751BA8-436E-0DDF-6CEE-C7E3A2D2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7FC3B2-BEE9-56D3-4FDB-18B756A51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3C0A55-20FB-8CB1-4434-2B53CE187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6A14-A63A-4457-A799-C0EF9E59A03B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8A3AD2-4767-7D0A-8940-78296E5AD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E8D0EB-A722-9674-BB04-3A20517BC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8903-88D9-4BD0-A8DA-F136010E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13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8F382FB-2D60-E0E6-8616-1D1EB7397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9B41FA-866C-CFD4-FC0E-706591889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87DD6F-9DDE-79EC-078C-810E09B2D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36A14-A63A-4457-A799-C0EF9E59A03B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30C330-DD4F-3C1B-F611-3E4C779A65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02E546-58BD-4B7B-D404-2174D97EA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68903-88D9-4BD0-A8DA-F136010E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22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6F136E0-6E17-519C-0BB4-3F4EB3C45B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4740" y="1813679"/>
            <a:ext cx="6384210" cy="342818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EE66CA2-C127-96AF-5A1B-9741A7D93E9D}"/>
              </a:ext>
            </a:extLst>
          </p:cNvPr>
          <p:cNvSpPr txBox="1"/>
          <p:nvPr/>
        </p:nvSpPr>
        <p:spPr>
          <a:xfrm>
            <a:off x="0" y="560481"/>
            <a:ext cx="1182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投稿論文発表はブレイクアウトルームを活用します</a:t>
            </a:r>
            <a:endParaRPr lang="en-US" altLang="ja-JP" sz="32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411BBF-D7EC-0913-5B48-615D7D9EB6D2}"/>
              </a:ext>
            </a:extLst>
          </p:cNvPr>
          <p:cNvSpPr txBox="1"/>
          <p:nvPr/>
        </p:nvSpPr>
        <p:spPr>
          <a:xfrm>
            <a:off x="3425890" y="5461864"/>
            <a:ext cx="1567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ココを選択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EE66CA2-C127-96AF-5A1B-9741A7D93E9D}"/>
              </a:ext>
            </a:extLst>
          </p:cNvPr>
          <p:cNvSpPr txBox="1"/>
          <p:nvPr/>
        </p:nvSpPr>
        <p:spPr>
          <a:xfrm>
            <a:off x="6838950" y="0"/>
            <a:ext cx="53530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第７回 「</a:t>
            </a:r>
            <a:r>
              <a:rPr kumimoji="1" lang="en-US" altLang="ja-JP" sz="1600" dirty="0" err="1"/>
              <a:t>i</a:t>
            </a:r>
            <a:r>
              <a:rPr kumimoji="1" lang="en-US" altLang="ja-JP" sz="1600" dirty="0"/>
              <a:t>-Construction</a:t>
            </a:r>
            <a:r>
              <a:rPr kumimoji="1" lang="ja-JP" altLang="en-US" sz="1600" dirty="0"/>
              <a:t>の推進に関するシンポジウム」</a:t>
            </a:r>
            <a:endParaRPr kumimoji="1" lang="en-US" altLang="ja-JP" sz="1600" dirty="0"/>
          </a:p>
        </p:txBody>
      </p:sp>
      <p:sp>
        <p:nvSpPr>
          <p:cNvPr id="8" name="正方形/長方形 7"/>
          <p:cNvSpPr/>
          <p:nvPr/>
        </p:nvSpPr>
        <p:spPr>
          <a:xfrm>
            <a:off x="548611" y="1348775"/>
            <a:ext cx="67885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メイン会場からブレイクアウトルームへ移動してください</a:t>
            </a:r>
            <a:endParaRPr lang="en-US" altLang="ja-JP" b="1" dirty="0"/>
          </a:p>
        </p:txBody>
      </p:sp>
      <p:sp>
        <p:nvSpPr>
          <p:cNvPr id="12" name="角丸四角形 11"/>
          <p:cNvSpPr/>
          <p:nvPr/>
        </p:nvSpPr>
        <p:spPr>
          <a:xfrm>
            <a:off x="684618" y="2074443"/>
            <a:ext cx="1393372" cy="30112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PC</a:t>
            </a:r>
            <a:r>
              <a:rPr kumimoji="1" lang="ja-JP" altLang="en-US" dirty="0"/>
              <a:t>画面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54C2E5A7-D384-D356-FA3C-0F40F06DE79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42880" y="4762153"/>
            <a:ext cx="968310" cy="462090"/>
          </a:xfrm>
          <a:prstGeom prst="rect">
            <a:avLst/>
          </a:prstGeom>
        </p:spPr>
      </p:pic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EA008508-A3E3-8DDE-C437-1DEFF64EE7B3}"/>
              </a:ext>
            </a:extLst>
          </p:cNvPr>
          <p:cNvSpPr/>
          <p:nvPr/>
        </p:nvSpPr>
        <p:spPr>
          <a:xfrm>
            <a:off x="3996790" y="4744530"/>
            <a:ext cx="914399" cy="51381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95F3C73-0FB0-3CC5-4A87-726760929439}"/>
              </a:ext>
            </a:extLst>
          </p:cNvPr>
          <p:cNvSpPr txBox="1"/>
          <p:nvPr/>
        </p:nvSpPr>
        <p:spPr>
          <a:xfrm>
            <a:off x="204107" y="5831196"/>
            <a:ext cx="109972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※</a:t>
            </a:r>
            <a:r>
              <a:rPr lang="ja-JP" altLang="en-US" b="1" dirty="0"/>
              <a:t>本シンポジウムは、投稿論文発表後、</a:t>
            </a:r>
            <a:r>
              <a:rPr lang="ja-JP" altLang="en-US" b="1" dirty="0">
                <a:solidFill>
                  <a:schemeClr val="accent1"/>
                </a:solidFill>
              </a:rPr>
              <a:t>各会場で終了</a:t>
            </a:r>
            <a:r>
              <a:rPr lang="ja-JP" altLang="en-US" b="1" dirty="0"/>
              <a:t>となります</a:t>
            </a:r>
            <a:endParaRPr lang="en-US" altLang="ja-JP" b="1" dirty="0"/>
          </a:p>
          <a:p>
            <a:r>
              <a:rPr lang="ja-JP" altLang="en-US" b="1" dirty="0"/>
              <a:t>　</a:t>
            </a:r>
            <a:r>
              <a:rPr lang="ja-JP" altLang="en-US" b="1" dirty="0">
                <a:solidFill>
                  <a:schemeClr val="accent1"/>
                </a:solidFill>
              </a:rPr>
              <a:t>メインセッションに</a:t>
            </a:r>
            <a:r>
              <a:rPr kumimoji="1" lang="ja-JP" altLang="en-US" b="1" dirty="0">
                <a:solidFill>
                  <a:schemeClr val="accent1"/>
                </a:solidFill>
              </a:rPr>
              <a:t>お戻りいただく必要はありません</a:t>
            </a:r>
            <a:r>
              <a:rPr kumimoji="1" lang="ja-JP" altLang="en-US" b="1" dirty="0"/>
              <a:t>（午後の部はメインセッションを使用しません）</a:t>
            </a:r>
            <a:endParaRPr kumimoji="1" lang="en-US" altLang="ja-JP" b="1" dirty="0"/>
          </a:p>
          <a:p>
            <a:r>
              <a:rPr lang="ja-JP" altLang="en-US" b="1" dirty="0"/>
              <a:t>　</a:t>
            </a:r>
            <a:r>
              <a:rPr kumimoji="1" lang="ja-JP" altLang="en-US" b="1" dirty="0"/>
              <a:t>各会場でセッションが終了しましたら、</a:t>
            </a:r>
            <a:r>
              <a:rPr kumimoji="1" lang="ja-JP" altLang="en-US" b="1" dirty="0">
                <a:solidFill>
                  <a:schemeClr val="accent1"/>
                </a:solidFill>
              </a:rPr>
              <a:t>各自ブレイクアウトルームをご退出</a:t>
            </a:r>
            <a:r>
              <a:rPr kumimoji="1" lang="ja-JP" altLang="en-US" b="1" dirty="0"/>
              <a:t>ください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59CF817-8935-0BE5-C76B-AA9294101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7090" y="4018289"/>
            <a:ext cx="1410000" cy="14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C4E278-6726-6322-D4A0-60D213EC0B20}"/>
              </a:ext>
            </a:extLst>
          </p:cNvPr>
          <p:cNvSpPr txBox="1"/>
          <p:nvPr/>
        </p:nvSpPr>
        <p:spPr>
          <a:xfrm>
            <a:off x="7069768" y="4107734"/>
            <a:ext cx="307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プログラムはこちら</a:t>
            </a:r>
            <a:endParaRPr kumimoji="1" lang="en-US" altLang="ja-JP" dirty="0"/>
          </a:p>
          <a:p>
            <a:r>
              <a:rPr kumimoji="1" lang="ja-JP" altLang="en-US" dirty="0"/>
              <a:t>→</a:t>
            </a:r>
            <a:endParaRPr kumimoji="1" lang="en-US" altLang="ja-JP" dirty="0"/>
          </a:p>
          <a:p>
            <a:r>
              <a:rPr lang="en-US" altLang="ja-JP" u="sng" dirty="0"/>
              <a:t>https://committees.jsce.or.jp/cmc0705/node/22</a:t>
            </a:r>
            <a:endParaRPr kumimoji="1" lang="ja-JP" altLang="en-US" u="sng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174995FA-0601-77A7-001B-846F5A53902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157928" y="1345735"/>
            <a:ext cx="2389207" cy="256152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84C7D06E-FD7E-3888-CACF-63FF9A044A9F}"/>
              </a:ext>
            </a:extLst>
          </p:cNvPr>
          <p:cNvSpPr/>
          <p:nvPr/>
        </p:nvSpPr>
        <p:spPr>
          <a:xfrm>
            <a:off x="8852428" y="1561505"/>
            <a:ext cx="694707" cy="57001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F6C9340-E0F6-7C52-8A1C-D883A0825DD0}"/>
              </a:ext>
            </a:extLst>
          </p:cNvPr>
          <p:cNvSpPr txBox="1"/>
          <p:nvPr/>
        </p:nvSpPr>
        <p:spPr>
          <a:xfrm>
            <a:off x="9547135" y="1661847"/>
            <a:ext cx="1733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会場を選択</a:t>
            </a: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C8A00995-F6BF-3F61-6425-6E66D5A89FF2}"/>
              </a:ext>
            </a:extLst>
          </p:cNvPr>
          <p:cNvCxnSpPr/>
          <p:nvPr/>
        </p:nvCxnSpPr>
        <p:spPr>
          <a:xfrm flipV="1">
            <a:off x="4839419" y="2544792"/>
            <a:ext cx="2648309" cy="221736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938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40FD7-5C80-BDA0-3237-59F7DF3596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A0D80CBC-D182-348E-D322-4C369564D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364" y="4121885"/>
            <a:ext cx="4523624" cy="2658086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5B7B0FB-3DDA-E1EE-3DBF-1167D2E90438}"/>
              </a:ext>
            </a:extLst>
          </p:cNvPr>
          <p:cNvSpPr txBox="1"/>
          <p:nvPr/>
        </p:nvSpPr>
        <p:spPr>
          <a:xfrm>
            <a:off x="0" y="560481"/>
            <a:ext cx="1182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/>
              <a:t>質問方法</a:t>
            </a:r>
            <a:endParaRPr lang="en-US" altLang="ja-JP" sz="32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722BE7A-5819-6C33-E571-85EF190E663C}"/>
              </a:ext>
            </a:extLst>
          </p:cNvPr>
          <p:cNvSpPr txBox="1"/>
          <p:nvPr/>
        </p:nvSpPr>
        <p:spPr>
          <a:xfrm>
            <a:off x="6838950" y="0"/>
            <a:ext cx="53530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第７回 「</a:t>
            </a:r>
            <a:r>
              <a:rPr kumimoji="1" lang="en-US" altLang="ja-JP" sz="1600" dirty="0" err="1"/>
              <a:t>i</a:t>
            </a:r>
            <a:r>
              <a:rPr kumimoji="1" lang="en-US" altLang="ja-JP" sz="1600" dirty="0"/>
              <a:t>-Construction</a:t>
            </a:r>
            <a:r>
              <a:rPr kumimoji="1" lang="ja-JP" altLang="en-US" sz="1600" dirty="0"/>
              <a:t>の推進に関するシンポジウム」</a:t>
            </a:r>
            <a:endParaRPr kumimoji="1" lang="en-US" altLang="ja-JP" sz="16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F90179-0CC0-866E-BEF0-9AFB72CD5904}"/>
              </a:ext>
            </a:extLst>
          </p:cNvPr>
          <p:cNvSpPr/>
          <p:nvPr/>
        </p:nvSpPr>
        <p:spPr>
          <a:xfrm>
            <a:off x="209421" y="1350707"/>
            <a:ext cx="67885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①「リアクション」から「挙手✋」を選んでください</a:t>
            </a:r>
            <a:endParaRPr lang="en-US" altLang="ja-JP" b="1" dirty="0"/>
          </a:p>
        </p:txBody>
      </p:sp>
      <p:pic>
        <p:nvPicPr>
          <p:cNvPr id="4" name="図 3" descr="グラフィカル ユーザー インターフェイス, Web サイト&#10;&#10;AI 生成コンテンツは誤りを含む可能性があります。">
            <a:extLst>
              <a:ext uri="{FF2B5EF4-FFF2-40B4-BE49-F238E27FC236}">
                <a16:creationId xmlns:a16="http://schemas.microsoft.com/office/drawing/2014/main" id="{52A609E2-2279-88C1-0622-35F5198A78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1962" y="2922834"/>
            <a:ext cx="10972801" cy="395772"/>
          </a:xfrm>
          <a:prstGeom prst="rect">
            <a:avLst/>
          </a:prstGeom>
        </p:spPr>
      </p:pic>
      <p:sp>
        <p:nvSpPr>
          <p:cNvPr id="11" name="楕円 10">
            <a:extLst>
              <a:ext uri="{FF2B5EF4-FFF2-40B4-BE49-F238E27FC236}">
                <a16:creationId xmlns:a16="http://schemas.microsoft.com/office/drawing/2014/main" id="{524B5B9B-1C61-90C7-3A66-FFE9B9C5A8E6}"/>
              </a:ext>
            </a:extLst>
          </p:cNvPr>
          <p:cNvSpPr/>
          <p:nvPr/>
        </p:nvSpPr>
        <p:spPr>
          <a:xfrm>
            <a:off x="5186323" y="2683318"/>
            <a:ext cx="724619" cy="685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 descr="グラフィカル ユーザー インターフェイス, Web サイト&#10;&#10;AI 生成コンテンツは誤りを含む可能性があります。">
            <a:extLst>
              <a:ext uri="{FF2B5EF4-FFF2-40B4-BE49-F238E27FC236}">
                <a16:creationId xmlns:a16="http://schemas.microsoft.com/office/drawing/2014/main" id="{E7315578-2075-658A-420F-7761CA4CA3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686138" y="692392"/>
            <a:ext cx="2415394" cy="2098531"/>
          </a:xfrm>
          <a:prstGeom prst="rect">
            <a:avLst/>
          </a:prstGeom>
        </p:spPr>
      </p:pic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78DBAE05-529F-07C5-78E3-5A3AA2BE0D52}"/>
              </a:ext>
            </a:extLst>
          </p:cNvPr>
          <p:cNvCxnSpPr>
            <a:stCxn id="11" idx="7"/>
          </p:cNvCxnSpPr>
          <p:nvPr/>
        </p:nvCxnSpPr>
        <p:spPr>
          <a:xfrm flipV="1">
            <a:off x="5804824" y="2076375"/>
            <a:ext cx="1682904" cy="70737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4C35CC6-0283-2839-6339-9872641AF0B9}"/>
              </a:ext>
            </a:extLst>
          </p:cNvPr>
          <p:cNvSpPr/>
          <p:nvPr/>
        </p:nvSpPr>
        <p:spPr>
          <a:xfrm>
            <a:off x="7686138" y="2076375"/>
            <a:ext cx="2415394" cy="3011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27F2F64-EB76-0563-ED2F-FBDC94310DF2}"/>
              </a:ext>
            </a:extLst>
          </p:cNvPr>
          <p:cNvSpPr/>
          <p:nvPr/>
        </p:nvSpPr>
        <p:spPr>
          <a:xfrm>
            <a:off x="315089" y="3680641"/>
            <a:ext cx="67885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②「チャット」に質問を書き込んでください。</a:t>
            </a:r>
            <a:endParaRPr lang="en-US" altLang="ja-JP" b="1" dirty="0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F7BDB000-0AD8-494B-E0F9-107A030A92BD}"/>
              </a:ext>
            </a:extLst>
          </p:cNvPr>
          <p:cNvSpPr/>
          <p:nvPr/>
        </p:nvSpPr>
        <p:spPr>
          <a:xfrm>
            <a:off x="4417819" y="2683318"/>
            <a:ext cx="724619" cy="685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F5A020D4-80AB-198C-7A07-5963DEEA8823}"/>
              </a:ext>
            </a:extLst>
          </p:cNvPr>
          <p:cNvSpPr/>
          <p:nvPr/>
        </p:nvSpPr>
        <p:spPr>
          <a:xfrm>
            <a:off x="4748499" y="6210864"/>
            <a:ext cx="1301214" cy="56048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0742F2B0-7DFC-AC5E-2F0F-FEBAC277AD41}"/>
              </a:ext>
            </a:extLst>
          </p:cNvPr>
          <p:cNvCxnSpPr>
            <a:cxnSpLocks/>
          </p:cNvCxnSpPr>
          <p:nvPr/>
        </p:nvCxnSpPr>
        <p:spPr>
          <a:xfrm>
            <a:off x="5050426" y="3318606"/>
            <a:ext cx="791820" cy="28922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01D7461-9CB5-BFD3-7CEC-59EFFE6410F2}"/>
              </a:ext>
            </a:extLst>
          </p:cNvPr>
          <p:cNvSpPr txBox="1"/>
          <p:nvPr/>
        </p:nvSpPr>
        <p:spPr>
          <a:xfrm>
            <a:off x="6774493" y="5974353"/>
            <a:ext cx="5312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※Q</a:t>
            </a:r>
            <a:r>
              <a:rPr kumimoji="1" lang="ja-JP" altLang="en-US" b="1" dirty="0"/>
              <a:t>＆</a:t>
            </a:r>
            <a:r>
              <a:rPr kumimoji="1" lang="en-US" altLang="ja-JP" b="1" dirty="0"/>
              <a:t>A</a:t>
            </a:r>
            <a:r>
              <a:rPr kumimoji="1" lang="ja-JP" altLang="en-US" b="1" dirty="0"/>
              <a:t>ボタンはございませんので、</a:t>
            </a:r>
            <a:endParaRPr kumimoji="1" lang="en-US" altLang="ja-JP" b="1" dirty="0"/>
          </a:p>
          <a:p>
            <a:r>
              <a:rPr lang="ja-JP" altLang="en-US" b="1" dirty="0"/>
              <a:t>　挙手→チャットでお願いいたします。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677278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146</Words>
  <Application>Microsoft Office PowerPoint</Application>
  <PresentationFormat>ワイド画面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松下　文哉</dc:creator>
  <cp:lastModifiedBy>桃井 槙</cp:lastModifiedBy>
  <cp:revision>20</cp:revision>
  <dcterms:created xsi:type="dcterms:W3CDTF">2023-07-14T01:58:04Z</dcterms:created>
  <dcterms:modified xsi:type="dcterms:W3CDTF">2025-07-16T00:21:45Z</dcterms:modified>
</cp:coreProperties>
</file>