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3F04C3-79B1-45D1-96B3-FBC1AEC257BB}" v="6" dt="2022-06-23T05:14:47.2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01" autoAdjust="0"/>
    <p:restoredTop sz="94660"/>
  </p:normalViewPr>
  <p:slideViewPr>
    <p:cSldViewPr snapToGrid="0">
      <p:cViewPr varScale="1">
        <p:scale>
          <a:sx n="77" d="100"/>
          <a:sy n="77" d="100"/>
        </p:scale>
        <p:origin x="36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8113AC-D68C-43A6-9215-F9217C7A3BDF}" type="datetimeFigureOut">
              <a:rPr kumimoji="1" lang="ja-JP" altLang="en-US" smtClean="0"/>
              <a:t>2025/7/16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7DC1D4-87DC-41EB-B655-AF8A4C718A47}" type="slidenum">
              <a:rPr kumimoji="1" lang="ja-JP" altLang="en-US" smtClean="0"/>
              <a:t>‹#›</a:t>
            </a:fld>
            <a:endParaRPr kumimoji="1" lang="ja-JP" altLang="en-US"/>
          </a:p>
        </p:txBody>
      </p:sp>
    </p:spTree>
    <p:extLst>
      <p:ext uri="{BB962C8B-B14F-4D97-AF65-F5344CB8AC3E}">
        <p14:creationId xmlns:p14="http://schemas.microsoft.com/office/powerpoint/2010/main" val="34447186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45AAFDA-B8DE-440F-9C9A-1444AE0973D6}" type="datetime1">
              <a:rPr kumimoji="1" lang="ja-JP" altLang="en-US" smtClean="0"/>
              <a:t>2025/7/16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39140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5B6BF6-4A26-48AC-BC23-A121D658BA02}" type="datetime1">
              <a:rPr kumimoji="1" lang="ja-JP" altLang="en-US" smtClean="0"/>
              <a:t>2025/7/16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177381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626586"/>
            <a:ext cx="6858000" cy="1152000"/>
          </a:xfrm>
          <a:solidFill>
            <a:schemeClr val="accent2"/>
          </a:solidFill>
        </p:spPr>
        <p:txBody>
          <a:bodyPr/>
          <a:lstStyle>
            <a:lvl1pPr algn="ctr">
              <a:defRPr>
                <a:solidFill>
                  <a:schemeClr val="bg1"/>
                </a:solidFill>
                <a:latin typeface="HGSｺﾞｼｯｸE" panose="020B0900000000000000" pitchFamily="50" charset="-128"/>
                <a:ea typeface="HGSｺﾞｼｯｸE" panose="020B0900000000000000"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42EB4D7A-D3E3-481D-90DA-1F1885F20909}" type="datetime1">
              <a:rPr kumimoji="1" lang="ja-JP" altLang="en-US" smtClean="0"/>
              <a:t>2025/7/16</a:t>
            </a:fld>
            <a:endParaRPr kumimoji="1" lang="ja-JP" altLang="en-US"/>
          </a:p>
        </p:txBody>
      </p:sp>
      <p:sp>
        <p:nvSpPr>
          <p:cNvPr id="6" name="Slide Number Placeholder 5"/>
          <p:cNvSpPr>
            <a:spLocks noGrp="1"/>
          </p:cNvSpPr>
          <p:nvPr>
            <p:ph type="sldNum" sz="quarter" idx="12"/>
          </p:nvPr>
        </p:nvSpPr>
        <p:spPr>
          <a:xfrm>
            <a:off x="2657475" y="9181397"/>
            <a:ext cx="1543050" cy="527403"/>
          </a:xfrm>
        </p:spPr>
        <p:txBody>
          <a:bodyPr/>
          <a:lstStyle>
            <a:lvl1pPr algn="ctr">
              <a:defRPr sz="1600"/>
            </a:lvl1pPr>
          </a:lstStyle>
          <a:p>
            <a:fld id="{EEE61FFA-2BD7-4F8D-8A32-5B46122185B0}" type="slidenum">
              <a:rPr kumimoji="1" lang="ja-JP" altLang="en-US" smtClean="0"/>
              <a:pPr/>
              <a:t>‹#›</a:t>
            </a:fld>
            <a:endParaRPr kumimoji="1" lang="ja-JP" altLang="en-US"/>
          </a:p>
        </p:txBody>
      </p:sp>
      <p:sp>
        <p:nvSpPr>
          <p:cNvPr id="8" name="テキスト ボックス 7">
            <a:extLst>
              <a:ext uri="{FF2B5EF4-FFF2-40B4-BE49-F238E27FC236}">
                <a16:creationId xmlns:a16="http://schemas.microsoft.com/office/drawing/2014/main" id="{E7C021FF-0E74-448D-BF46-911134E3373A}"/>
              </a:ext>
            </a:extLst>
          </p:cNvPr>
          <p:cNvSpPr txBox="1"/>
          <p:nvPr userDrawn="1"/>
        </p:nvSpPr>
        <p:spPr>
          <a:xfrm>
            <a:off x="0" y="142336"/>
            <a:ext cx="5349157" cy="307777"/>
          </a:xfrm>
          <a:prstGeom prst="rect">
            <a:avLst/>
          </a:prstGeom>
          <a:noFill/>
        </p:spPr>
        <p:txBody>
          <a:bodyPr wrap="none" rtlCol="0">
            <a:spAutoFit/>
          </a:bodyPr>
          <a:lstStyle/>
          <a:p>
            <a:r>
              <a:rPr kumimoji="1" lang="ja-JP" altLang="en-US" sz="1400" dirty="0"/>
              <a:t>「</a:t>
            </a:r>
            <a:r>
              <a:rPr kumimoji="1" lang="en-US" altLang="ja-JP" sz="1400" dirty="0" err="1"/>
              <a:t>i</a:t>
            </a:r>
            <a:r>
              <a:rPr kumimoji="1" lang="en-US" altLang="ja-JP" sz="1400" dirty="0"/>
              <a:t>-Construction</a:t>
            </a:r>
            <a:r>
              <a:rPr kumimoji="1" lang="ja-JP" altLang="en-US" sz="1400" dirty="0"/>
              <a:t>の推進に関するシンポジウム」参加者の注意事項</a:t>
            </a:r>
          </a:p>
        </p:txBody>
      </p:sp>
    </p:spTree>
    <p:extLst>
      <p:ext uri="{BB962C8B-B14F-4D97-AF65-F5344CB8AC3E}">
        <p14:creationId xmlns:p14="http://schemas.microsoft.com/office/powerpoint/2010/main" val="2109650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DAE48B7-18C7-43BA-8D04-89E5851E4869}" type="datetime1">
              <a:rPr kumimoji="1" lang="ja-JP" altLang="en-US" smtClean="0"/>
              <a:t>2025/7/16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15553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FB697C-983B-4239-90F1-5A625056A53A}" type="datetime1">
              <a:rPr kumimoji="1" lang="ja-JP" altLang="en-US" smtClean="0"/>
              <a:t>2025/7/16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3308615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C1ACDE0-987D-433A-B5D4-C292CD223627}" type="datetime1">
              <a:rPr kumimoji="1" lang="ja-JP" altLang="en-US" smtClean="0"/>
              <a:t>2025/7/16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2234852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15A3F2-4C74-4E94-8B5F-57F2A3D82076}" type="datetime1">
              <a:rPr kumimoji="1" lang="ja-JP" altLang="en-US" smtClean="0"/>
              <a:t>2025/7/16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315310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E9ABA68-4DD1-4E94-8F12-C40022E3D728}" type="datetime1">
              <a:rPr kumimoji="1" lang="ja-JP" altLang="en-US" smtClean="0"/>
              <a:t>2025/7/16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518830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689EC-B7FB-4BB9-B9FC-0C53D55086AA}" type="datetime1">
              <a:rPr kumimoji="1" lang="ja-JP" altLang="en-US" smtClean="0"/>
              <a:t>2025/7/16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2790810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966304-2424-452B-A232-321A6B4BCD5E}" type="datetime1">
              <a:rPr kumimoji="1" lang="ja-JP" altLang="en-US" smtClean="0"/>
              <a:t>2025/7/16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225652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CF00248-849D-4CC1-A506-EDB0B3499863}" type="datetime1">
              <a:rPr kumimoji="1" lang="ja-JP" altLang="en-US" smtClean="0"/>
              <a:t>2025/7/16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EE61FFA-2BD7-4F8D-8A32-5B46122185B0}" type="slidenum">
              <a:rPr kumimoji="1" lang="ja-JP" altLang="en-US" smtClean="0"/>
              <a:t>‹#›</a:t>
            </a:fld>
            <a:endParaRPr kumimoji="1" lang="ja-JP" altLang="en-US"/>
          </a:p>
        </p:txBody>
      </p:sp>
    </p:spTree>
    <p:extLst>
      <p:ext uri="{BB962C8B-B14F-4D97-AF65-F5344CB8AC3E}">
        <p14:creationId xmlns:p14="http://schemas.microsoft.com/office/powerpoint/2010/main" val="824706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68" r:id="rId7"/>
    <p:sldLayoutId id="2147483669" r:id="rId8"/>
    <p:sldLayoutId id="2147483670" r:id="rId9"/>
    <p:sldLayoutId id="2147483671" r:id="rId10"/>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upport.zoom.us/hc/ja" TargetMode="External"/><Relationship Id="rId2" Type="http://schemas.openxmlformats.org/officeDocument/2006/relationships/hyperlink" Target="https://zoom.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CD7D69-C31D-4726-9129-57137049A7D5}"/>
              </a:ext>
            </a:extLst>
          </p:cNvPr>
          <p:cNvSpPr>
            <a:spLocks noGrp="1"/>
          </p:cNvSpPr>
          <p:nvPr>
            <p:ph type="ctrTitle"/>
          </p:nvPr>
        </p:nvSpPr>
        <p:spPr>
          <a:xfrm>
            <a:off x="0" y="3454400"/>
            <a:ext cx="6858000" cy="1748543"/>
          </a:xfrm>
          <a:solidFill>
            <a:schemeClr val="accent2"/>
          </a:solidFill>
        </p:spPr>
        <p:txBody>
          <a:bodyPr anchor="ctr" anchorCtr="1">
            <a:normAutofit/>
          </a:bodyPr>
          <a:lstStyle/>
          <a:p>
            <a:pPr>
              <a:lnSpc>
                <a:spcPct val="100000"/>
              </a:lnSpc>
            </a:pPr>
            <a:r>
              <a:rPr kumimoji="1" lang="ja-JP" altLang="en-US" sz="3200" dirty="0">
                <a:solidFill>
                  <a:schemeClr val="bg1"/>
                </a:solidFill>
                <a:latin typeface="HGSｺﾞｼｯｸE" panose="020B0900000000000000" pitchFamily="50" charset="-128"/>
                <a:ea typeface="HGSｺﾞｼｯｸE" panose="020B0900000000000000" pitchFamily="50" charset="-128"/>
              </a:rPr>
              <a:t>「</a:t>
            </a:r>
            <a:r>
              <a:rPr kumimoji="1" lang="en-US" altLang="ja-JP" sz="3200" dirty="0" err="1">
                <a:solidFill>
                  <a:schemeClr val="bg1"/>
                </a:solidFill>
                <a:latin typeface="HGSｺﾞｼｯｸE" panose="020B0900000000000000" pitchFamily="50" charset="-128"/>
                <a:ea typeface="HGSｺﾞｼｯｸE" panose="020B0900000000000000" pitchFamily="50" charset="-128"/>
              </a:rPr>
              <a:t>i</a:t>
            </a:r>
            <a:r>
              <a:rPr kumimoji="1" lang="en-US" altLang="ja-JP" sz="3200" dirty="0">
                <a:solidFill>
                  <a:schemeClr val="bg1"/>
                </a:solidFill>
                <a:latin typeface="HGSｺﾞｼｯｸE" panose="020B0900000000000000" pitchFamily="50" charset="-128"/>
                <a:ea typeface="HGSｺﾞｼｯｸE" panose="020B0900000000000000" pitchFamily="50" charset="-128"/>
              </a:rPr>
              <a:t>-Construction</a:t>
            </a:r>
            <a:r>
              <a:rPr kumimoji="1" lang="ja-JP" altLang="en-US" sz="3200" dirty="0">
                <a:solidFill>
                  <a:schemeClr val="bg1"/>
                </a:solidFill>
                <a:latin typeface="HGSｺﾞｼｯｸE" panose="020B0900000000000000" pitchFamily="50" charset="-128"/>
                <a:ea typeface="HGSｺﾞｼｯｸE" panose="020B0900000000000000" pitchFamily="50" charset="-128"/>
              </a:rPr>
              <a:t>の推進</a:t>
            </a:r>
            <a:br>
              <a:rPr kumimoji="1" lang="en-US" altLang="ja-JP" sz="3200" dirty="0">
                <a:solidFill>
                  <a:schemeClr val="bg1"/>
                </a:solidFill>
                <a:latin typeface="HGSｺﾞｼｯｸE" panose="020B0900000000000000" pitchFamily="50" charset="-128"/>
                <a:ea typeface="HGSｺﾞｼｯｸE" panose="020B0900000000000000" pitchFamily="50" charset="-128"/>
              </a:rPr>
            </a:br>
            <a:r>
              <a:rPr kumimoji="1" lang="ja-JP" altLang="en-US" sz="3200" dirty="0">
                <a:solidFill>
                  <a:schemeClr val="bg1"/>
                </a:solidFill>
                <a:latin typeface="HGSｺﾞｼｯｸE" panose="020B0900000000000000" pitchFamily="50" charset="-128"/>
                <a:ea typeface="HGSｺﾞｼｯｸE" panose="020B0900000000000000" pitchFamily="50" charset="-128"/>
              </a:rPr>
              <a:t>に関するシンポジウム」</a:t>
            </a:r>
            <a:br>
              <a:rPr kumimoji="1" lang="en-US" altLang="ja-JP" sz="3200" dirty="0">
                <a:solidFill>
                  <a:schemeClr val="bg1"/>
                </a:solidFill>
                <a:latin typeface="HGSｺﾞｼｯｸE" panose="020B0900000000000000" pitchFamily="50" charset="-128"/>
                <a:ea typeface="HGSｺﾞｼｯｸE" panose="020B0900000000000000" pitchFamily="50" charset="-128"/>
              </a:rPr>
            </a:br>
            <a:r>
              <a:rPr kumimoji="1" lang="ja-JP" altLang="en-US" sz="3200" dirty="0">
                <a:solidFill>
                  <a:schemeClr val="bg1"/>
                </a:solidFill>
                <a:latin typeface="HGSｺﾞｼｯｸE" panose="020B0900000000000000" pitchFamily="50" charset="-128"/>
                <a:ea typeface="HGSｺﾞｼｯｸE" panose="020B0900000000000000" pitchFamily="50" charset="-128"/>
              </a:rPr>
              <a:t>参加</a:t>
            </a:r>
            <a:r>
              <a:rPr lang="ja-JP" altLang="en-US" sz="3200" dirty="0">
                <a:solidFill>
                  <a:schemeClr val="bg1"/>
                </a:solidFill>
                <a:latin typeface="HGSｺﾞｼｯｸE" panose="020B0900000000000000" pitchFamily="50" charset="-128"/>
                <a:ea typeface="HGSｺﾞｼｯｸE" panose="020B0900000000000000" pitchFamily="50" charset="-128"/>
              </a:rPr>
              <a:t>者の注意事項</a:t>
            </a:r>
            <a:endParaRPr kumimoji="1" lang="ja-JP" altLang="en-US" sz="3200" dirty="0">
              <a:solidFill>
                <a:schemeClr val="bg1"/>
              </a:solidFill>
              <a:latin typeface="HGSｺﾞｼｯｸE" panose="020B0900000000000000" pitchFamily="50" charset="-128"/>
              <a:ea typeface="HGSｺﾞｼｯｸE" panose="020B0900000000000000" pitchFamily="50" charset="-128"/>
            </a:endParaRPr>
          </a:p>
        </p:txBody>
      </p:sp>
      <p:sp>
        <p:nvSpPr>
          <p:cNvPr id="3" name="字幕 2">
            <a:extLst>
              <a:ext uri="{FF2B5EF4-FFF2-40B4-BE49-F238E27FC236}">
                <a16:creationId xmlns:a16="http://schemas.microsoft.com/office/drawing/2014/main" id="{D561A0F0-44DF-4104-8995-E87E050C1289}"/>
              </a:ext>
            </a:extLst>
          </p:cNvPr>
          <p:cNvSpPr>
            <a:spLocks noGrp="1"/>
          </p:cNvSpPr>
          <p:nvPr>
            <p:ph type="subTitle" idx="1"/>
          </p:nvPr>
        </p:nvSpPr>
        <p:spPr>
          <a:xfrm>
            <a:off x="857250" y="5380744"/>
            <a:ext cx="5143500" cy="3407656"/>
          </a:xfrm>
        </p:spPr>
        <p:txBody>
          <a:bodyPr>
            <a:normAutofit/>
          </a:bodyPr>
          <a:lstStyle/>
          <a:p>
            <a:r>
              <a:rPr kumimoji="1" lang="ja-JP" altLang="en-US" sz="2200" dirty="0"/>
              <a:t>土木学会建設マネジメント委員会</a:t>
            </a:r>
            <a:endParaRPr kumimoji="1" lang="en-US" altLang="ja-JP" sz="2200" dirty="0"/>
          </a:p>
          <a:p>
            <a:r>
              <a:rPr lang="en-US" altLang="ja-JP" sz="2200" dirty="0" err="1"/>
              <a:t>i</a:t>
            </a:r>
            <a:r>
              <a:rPr lang="en-US" altLang="ja-JP" sz="2200" dirty="0"/>
              <a:t>-Construction</a:t>
            </a:r>
            <a:r>
              <a:rPr lang="ja-JP" altLang="en-US" sz="2200" dirty="0"/>
              <a:t>小委員会</a:t>
            </a:r>
            <a:endParaRPr lang="en-US" altLang="ja-JP" sz="2200" dirty="0"/>
          </a:p>
          <a:p>
            <a:endParaRPr kumimoji="1" lang="en-US" altLang="ja-JP" sz="2200" dirty="0"/>
          </a:p>
          <a:p>
            <a:r>
              <a:rPr lang="en-US" altLang="ja-JP" sz="2200" dirty="0"/>
              <a:t>2025</a:t>
            </a:r>
            <a:r>
              <a:rPr lang="ja-JP" altLang="en-US" sz="2200" dirty="0"/>
              <a:t>年</a:t>
            </a:r>
            <a:r>
              <a:rPr lang="en-US" altLang="ja-JP" sz="2200" dirty="0"/>
              <a:t>7</a:t>
            </a:r>
            <a:r>
              <a:rPr lang="ja-JP" altLang="en-US" sz="2200" dirty="0"/>
              <a:t>月</a:t>
            </a:r>
            <a:endParaRPr lang="en-US" altLang="ja-JP" sz="2200" dirty="0"/>
          </a:p>
          <a:p>
            <a:endParaRPr kumimoji="1" lang="en-US" altLang="ja-JP" dirty="0"/>
          </a:p>
          <a:p>
            <a:endParaRPr lang="en-US" altLang="ja-JP" dirty="0"/>
          </a:p>
        </p:txBody>
      </p:sp>
    </p:spTree>
    <p:extLst>
      <p:ext uri="{BB962C8B-B14F-4D97-AF65-F5344CB8AC3E}">
        <p14:creationId xmlns:p14="http://schemas.microsoft.com/office/powerpoint/2010/main" val="7352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1FFA51-6BBC-4F92-B5DD-772F18D06B97}"/>
              </a:ext>
            </a:extLst>
          </p:cNvPr>
          <p:cNvSpPr>
            <a:spLocks noGrp="1"/>
          </p:cNvSpPr>
          <p:nvPr>
            <p:ph type="title"/>
          </p:nvPr>
        </p:nvSpPr>
        <p:spPr/>
        <p:txBody>
          <a:bodyPr/>
          <a:lstStyle/>
          <a:p>
            <a:r>
              <a:rPr kumimoji="1" lang="ja-JP" altLang="en-US" dirty="0"/>
              <a:t>はじめに</a:t>
            </a:r>
          </a:p>
        </p:txBody>
      </p:sp>
      <p:sp>
        <p:nvSpPr>
          <p:cNvPr id="5" name="スライド番号プレースホルダー 4">
            <a:extLst>
              <a:ext uri="{FF2B5EF4-FFF2-40B4-BE49-F238E27FC236}">
                <a16:creationId xmlns:a16="http://schemas.microsoft.com/office/drawing/2014/main" id="{D7B5A3E6-2ECB-4E89-8A3C-3C93DCCD296D}"/>
              </a:ext>
            </a:extLst>
          </p:cNvPr>
          <p:cNvSpPr>
            <a:spLocks noGrp="1"/>
          </p:cNvSpPr>
          <p:nvPr>
            <p:ph type="sldNum" sz="quarter" idx="12"/>
          </p:nvPr>
        </p:nvSpPr>
        <p:spPr/>
        <p:txBody>
          <a:bodyPr/>
          <a:lstStyle/>
          <a:p>
            <a:fld id="{EEE61FFA-2BD7-4F8D-8A32-5B46122185B0}" type="slidenum">
              <a:rPr kumimoji="1" lang="ja-JP" altLang="en-US" smtClean="0"/>
              <a:t>1</a:t>
            </a:fld>
            <a:endParaRPr kumimoji="1" lang="ja-JP" altLang="en-US"/>
          </a:p>
        </p:txBody>
      </p:sp>
      <p:sp>
        <p:nvSpPr>
          <p:cNvPr id="7" name="コンテンツ プレースホルダー 6">
            <a:extLst>
              <a:ext uri="{FF2B5EF4-FFF2-40B4-BE49-F238E27FC236}">
                <a16:creationId xmlns:a16="http://schemas.microsoft.com/office/drawing/2014/main" id="{3D8AC0CE-5C2E-4B0D-9125-F7247998D7E9}"/>
              </a:ext>
            </a:extLst>
          </p:cNvPr>
          <p:cNvSpPr>
            <a:spLocks noGrp="1"/>
          </p:cNvSpPr>
          <p:nvPr>
            <p:ph idx="1"/>
          </p:nvPr>
        </p:nvSpPr>
        <p:spPr>
          <a:xfrm>
            <a:off x="550416" y="2637014"/>
            <a:ext cx="5779363" cy="6285266"/>
          </a:xfrm>
        </p:spPr>
        <p:txBody>
          <a:bodyPr>
            <a:normAutofit fontScale="70000" lnSpcReduction="20000"/>
          </a:bodyPr>
          <a:lstStyle/>
          <a:p>
            <a:pPr marL="0" indent="0">
              <a:lnSpc>
                <a:spcPct val="120000"/>
              </a:lnSpc>
              <a:spcBef>
                <a:spcPts val="600"/>
              </a:spcBef>
              <a:buNone/>
            </a:pPr>
            <a:r>
              <a:rPr lang="ja-JP" altLang="en-US" sz="2600" dirty="0"/>
              <a:t>　「</a:t>
            </a:r>
            <a:r>
              <a:rPr lang="en-US" altLang="ja-JP" sz="2600" dirty="0" err="1"/>
              <a:t>i</a:t>
            </a:r>
            <a:r>
              <a:rPr lang="en-US" altLang="ja-JP" sz="2600" dirty="0"/>
              <a:t>-Construction</a:t>
            </a:r>
            <a:r>
              <a:rPr lang="ja-JP" altLang="en-US" sz="2600" dirty="0"/>
              <a:t>の推進に関するシンポジウム」</a:t>
            </a:r>
          </a:p>
          <a:p>
            <a:pPr marL="0" indent="0">
              <a:lnSpc>
                <a:spcPct val="120000"/>
              </a:lnSpc>
              <a:spcBef>
                <a:spcPts val="600"/>
              </a:spcBef>
              <a:buNone/>
            </a:pPr>
            <a:r>
              <a:rPr lang="ja-JP" altLang="en-US" sz="2600" dirty="0"/>
              <a:t>では，ウェブ会議サービス</a:t>
            </a:r>
            <a:r>
              <a:rPr lang="en-US" altLang="ja-JP" sz="2600" dirty="0"/>
              <a:t>『Zoom』</a:t>
            </a:r>
            <a:r>
              <a:rPr lang="ja-JP" altLang="en-US" sz="2600" dirty="0"/>
              <a:t>（</a:t>
            </a:r>
            <a:r>
              <a:rPr lang="en-US" altLang="ja-JP" sz="2600" dirty="0">
                <a:hlinkClick r:id="rId2"/>
              </a:rPr>
              <a:t>https://zoom.us/</a:t>
            </a:r>
            <a:r>
              <a:rPr lang="ja-JP" altLang="en-US" sz="2600" dirty="0"/>
              <a:t>）</a:t>
            </a:r>
          </a:p>
          <a:p>
            <a:pPr marL="0" indent="0">
              <a:lnSpc>
                <a:spcPct val="120000"/>
              </a:lnSpc>
              <a:spcBef>
                <a:spcPts val="600"/>
              </a:spcBef>
              <a:buNone/>
            </a:pPr>
            <a:r>
              <a:rPr lang="ja-JP" altLang="en-US" sz="2600" dirty="0"/>
              <a:t>を利用したオンラインでのシンポジウム開催を試行します．</a:t>
            </a:r>
          </a:p>
          <a:p>
            <a:pPr marL="0" indent="0">
              <a:lnSpc>
                <a:spcPct val="120000"/>
              </a:lnSpc>
              <a:spcBef>
                <a:spcPts val="600"/>
              </a:spcBef>
              <a:buNone/>
            </a:pPr>
            <a:r>
              <a:rPr lang="ja-JP" altLang="en-US" sz="2600" dirty="0"/>
              <a:t>ここでは，口頭発表者，聴講者，座長のための注意事項を説明します．</a:t>
            </a:r>
          </a:p>
          <a:p>
            <a:pPr marL="0" indent="0">
              <a:lnSpc>
                <a:spcPct val="120000"/>
              </a:lnSpc>
              <a:spcBef>
                <a:spcPts val="600"/>
              </a:spcBef>
              <a:buNone/>
            </a:pPr>
            <a:r>
              <a:rPr lang="ja-JP" altLang="en-US" sz="2600" dirty="0"/>
              <a:t>　</a:t>
            </a:r>
            <a:r>
              <a:rPr lang="en-US" altLang="ja-JP" sz="2600" dirty="0"/>
              <a:t>Zoom</a:t>
            </a:r>
            <a:r>
              <a:rPr lang="ja-JP" altLang="en-US" sz="2600" dirty="0"/>
              <a:t>の使用方法については，</a:t>
            </a:r>
            <a:r>
              <a:rPr lang="en-US" altLang="ja-JP" sz="2600" dirty="0"/>
              <a:t>ZOOM</a:t>
            </a:r>
            <a:r>
              <a:rPr lang="ja-JP" altLang="en-US" sz="2600" dirty="0"/>
              <a:t>公式のヘルプセン</a:t>
            </a:r>
          </a:p>
          <a:p>
            <a:pPr marL="0" indent="0">
              <a:lnSpc>
                <a:spcPct val="120000"/>
              </a:lnSpc>
              <a:spcBef>
                <a:spcPts val="600"/>
              </a:spcBef>
              <a:buNone/>
            </a:pPr>
            <a:r>
              <a:rPr lang="ja-JP" altLang="en-US" sz="2600" dirty="0"/>
              <a:t>ター（</a:t>
            </a:r>
            <a:r>
              <a:rPr lang="en-US" altLang="ja-JP" sz="2600" dirty="0">
                <a:hlinkClick r:id="rId3"/>
              </a:rPr>
              <a:t>https://support.zoom.us/hc/ja</a:t>
            </a:r>
            <a:r>
              <a:rPr lang="ja-JP" altLang="en-US" sz="2600" dirty="0"/>
              <a:t>）をご参照ください．</a:t>
            </a:r>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lnSpc>
                <a:spcPct val="120000"/>
              </a:lnSpc>
              <a:spcBef>
                <a:spcPts val="600"/>
              </a:spcBef>
              <a:buNone/>
            </a:pPr>
            <a:r>
              <a:rPr lang="en-US" altLang="ja-JP" sz="2400" dirty="0"/>
              <a:t>※</a:t>
            </a:r>
            <a:r>
              <a:rPr lang="ja-JP" altLang="en-US" sz="2400" dirty="0"/>
              <a:t>本マニュアルの一部は、電子情報通信学会のクイックマニュア　　ルを参考に作成させていただきました。</a:t>
            </a:r>
            <a:endParaRPr lang="en-US" altLang="ja-JP" sz="2400" dirty="0"/>
          </a:p>
          <a:p>
            <a:pPr marL="0" indent="0">
              <a:spcBef>
                <a:spcPts val="600"/>
              </a:spcBef>
              <a:buNone/>
            </a:pPr>
            <a:endParaRPr lang="ja-JP" altLang="en-US" sz="2300" dirty="0"/>
          </a:p>
          <a:p>
            <a:pPr marL="0" indent="0">
              <a:spcBef>
                <a:spcPts val="600"/>
              </a:spcBef>
              <a:buNone/>
            </a:pPr>
            <a:r>
              <a:rPr lang="ja-JP" altLang="en-US" sz="2300" dirty="0"/>
              <a:t>電子情報通信学会：</a:t>
            </a:r>
            <a:r>
              <a:rPr lang="en-US" altLang="ja-JP" sz="2300" dirty="0"/>
              <a:t>htts://www.ieice.org/jpn_r/event/kenkyukai.html</a:t>
            </a:r>
            <a:endParaRPr lang="ja-JP" altLang="en-US" sz="2300" dirty="0"/>
          </a:p>
        </p:txBody>
      </p:sp>
    </p:spTree>
    <p:extLst>
      <p:ext uri="{BB962C8B-B14F-4D97-AF65-F5344CB8AC3E}">
        <p14:creationId xmlns:p14="http://schemas.microsoft.com/office/powerpoint/2010/main" val="3417982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E78FBF-F542-4802-BBC2-25B73DF74F1E}"/>
              </a:ext>
            </a:extLst>
          </p:cNvPr>
          <p:cNvSpPr>
            <a:spLocks noGrp="1"/>
          </p:cNvSpPr>
          <p:nvPr>
            <p:ph type="title"/>
          </p:nvPr>
        </p:nvSpPr>
        <p:spPr/>
        <p:txBody>
          <a:bodyPr/>
          <a:lstStyle/>
          <a:p>
            <a:r>
              <a:rPr lang="ja-JP" altLang="en-US" dirty="0"/>
              <a:t>共通の注意事項</a:t>
            </a:r>
            <a:endParaRPr kumimoji="1" lang="ja-JP" altLang="en-US" dirty="0"/>
          </a:p>
        </p:txBody>
      </p:sp>
      <p:sp>
        <p:nvSpPr>
          <p:cNvPr id="6" name="コンテンツ プレースホルダー 5">
            <a:extLst>
              <a:ext uri="{FF2B5EF4-FFF2-40B4-BE49-F238E27FC236}">
                <a16:creationId xmlns:a16="http://schemas.microsoft.com/office/drawing/2014/main" id="{59AC636A-D350-46CB-9401-7302B3AAA9AC}"/>
              </a:ext>
            </a:extLst>
          </p:cNvPr>
          <p:cNvSpPr>
            <a:spLocks noGrp="1"/>
          </p:cNvSpPr>
          <p:nvPr>
            <p:ph idx="1"/>
          </p:nvPr>
        </p:nvSpPr>
        <p:spPr>
          <a:xfrm>
            <a:off x="550416" y="2068843"/>
            <a:ext cx="5788240" cy="4483032"/>
          </a:xfrm>
        </p:spPr>
        <p:txBody>
          <a:bodyPr>
            <a:normAutofit/>
          </a:bodyPr>
          <a:lstStyle/>
          <a:p>
            <a:pPr marL="266700" indent="-266700">
              <a:buFont typeface="+mj-lt"/>
              <a:buAutoNum type="arabicPeriod"/>
            </a:pPr>
            <a:r>
              <a:rPr lang="ja-JP" altLang="en-US" sz="1600" dirty="0"/>
              <a:t>配信映像の</a:t>
            </a:r>
            <a:r>
              <a:rPr lang="ja-JP" altLang="en-US" sz="1600" dirty="0">
                <a:solidFill>
                  <a:srgbClr val="FF0000"/>
                </a:solidFill>
              </a:rPr>
              <a:t>録画・録音は絶対に行わないでください．</a:t>
            </a:r>
          </a:p>
          <a:p>
            <a:pPr marL="266700" indent="-266700">
              <a:buFont typeface="+mj-lt"/>
              <a:buAutoNum type="arabicPeriod"/>
            </a:pPr>
            <a:r>
              <a:rPr lang="ja-JP" altLang="en-US" sz="1600" dirty="0"/>
              <a:t>ミーティング</a:t>
            </a:r>
            <a:r>
              <a:rPr lang="en-US" altLang="ja-JP" sz="1600" dirty="0"/>
              <a:t>ID</a:t>
            </a:r>
            <a:r>
              <a:rPr lang="ja-JP" altLang="en-US" sz="1600" dirty="0"/>
              <a:t>，パスワードは第三者に知らせないでください．</a:t>
            </a:r>
          </a:p>
          <a:p>
            <a:pPr marL="266700" indent="-266700">
              <a:buFont typeface="+mj-lt"/>
              <a:buAutoNum type="arabicPeriod"/>
            </a:pPr>
            <a:r>
              <a:rPr lang="ja-JP" altLang="en-US" sz="1600" dirty="0"/>
              <a:t>必ず事前に接続，マイク，カメラ設定の確認をしておいてください．</a:t>
            </a:r>
            <a:br>
              <a:rPr lang="en-US" altLang="ja-JP" sz="1600" dirty="0"/>
            </a:br>
            <a:r>
              <a:rPr lang="en-US" altLang="ja-JP" sz="1600" dirty="0"/>
              <a:t>※</a:t>
            </a:r>
            <a:r>
              <a:rPr lang="ja-JP" altLang="en-US" sz="1600" dirty="0"/>
              <a:t>座長，発表者はカメラの使用を推奨しますが，必須ではありません．</a:t>
            </a:r>
          </a:p>
          <a:p>
            <a:pPr marL="266700" indent="-266700">
              <a:buFont typeface="+mj-lt"/>
              <a:buAutoNum type="arabicPeriod"/>
            </a:pPr>
            <a:r>
              <a:rPr lang="en-US" altLang="ja-JP" sz="1600" dirty="0"/>
              <a:t>Zoom</a:t>
            </a:r>
            <a:r>
              <a:rPr lang="ja-JP" altLang="en-US" sz="1600" dirty="0"/>
              <a:t>アプリで「アップデートの確認」を行い最新バージョンにアップデートしておいてください．</a:t>
            </a:r>
          </a:p>
          <a:p>
            <a:pPr marL="266700" indent="-266700">
              <a:buFont typeface="+mj-lt"/>
              <a:buAutoNum type="arabicPeriod"/>
            </a:pPr>
            <a:r>
              <a:rPr lang="ja-JP" altLang="en-US" sz="1600" dirty="0"/>
              <a:t>発言するとき（発表・質疑）以外ではミュート</a:t>
            </a:r>
            <a:r>
              <a:rPr lang="en-US" altLang="ja-JP" sz="1600" dirty="0"/>
              <a:t>ON</a:t>
            </a:r>
            <a:r>
              <a:rPr lang="ja-JP" altLang="en-US" sz="1600" dirty="0"/>
              <a:t>に設定してください．ノイズ防止のためです．</a:t>
            </a:r>
          </a:p>
        </p:txBody>
      </p:sp>
    </p:spTree>
    <p:extLst>
      <p:ext uri="{BB962C8B-B14F-4D97-AF65-F5344CB8AC3E}">
        <p14:creationId xmlns:p14="http://schemas.microsoft.com/office/powerpoint/2010/main" val="3013821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208031-0D1D-4D96-B762-5DE5EC16540E}"/>
              </a:ext>
            </a:extLst>
          </p:cNvPr>
          <p:cNvSpPr>
            <a:spLocks noGrp="1"/>
          </p:cNvSpPr>
          <p:nvPr>
            <p:ph type="title"/>
          </p:nvPr>
        </p:nvSpPr>
        <p:spPr/>
        <p:txBody>
          <a:bodyPr/>
          <a:lstStyle/>
          <a:p>
            <a:r>
              <a:rPr lang="ja-JP" altLang="en-US" dirty="0"/>
              <a:t>口頭</a:t>
            </a:r>
            <a:r>
              <a:rPr kumimoji="1" lang="ja-JP" altLang="en-US" dirty="0"/>
              <a:t>発表者の注意事項</a:t>
            </a:r>
          </a:p>
        </p:txBody>
      </p:sp>
      <p:sp>
        <p:nvSpPr>
          <p:cNvPr id="3" name="コンテンツ プレースホルダー 2">
            <a:extLst>
              <a:ext uri="{FF2B5EF4-FFF2-40B4-BE49-F238E27FC236}">
                <a16:creationId xmlns:a16="http://schemas.microsoft.com/office/drawing/2014/main" id="{B669CFAD-8D02-499B-9642-687C946FA9F5}"/>
              </a:ext>
            </a:extLst>
          </p:cNvPr>
          <p:cNvSpPr>
            <a:spLocks noGrp="1"/>
          </p:cNvSpPr>
          <p:nvPr>
            <p:ph idx="1"/>
          </p:nvPr>
        </p:nvSpPr>
        <p:spPr>
          <a:xfrm>
            <a:off x="550416" y="1953200"/>
            <a:ext cx="5761607" cy="6702527"/>
          </a:xfrm>
        </p:spPr>
        <p:txBody>
          <a:bodyPr>
            <a:normAutofit fontScale="85000" lnSpcReduction="20000"/>
          </a:bodyPr>
          <a:lstStyle/>
          <a:p>
            <a:pPr marL="266700" indent="-266700">
              <a:lnSpc>
                <a:spcPct val="120000"/>
              </a:lnSpc>
              <a:buFont typeface="+mj-lt"/>
              <a:buAutoNum type="arabicPeriod"/>
            </a:pPr>
            <a:r>
              <a:rPr lang="ja-JP" altLang="en-US" dirty="0">
                <a:solidFill>
                  <a:srgbClr val="FF0000"/>
                </a:solidFill>
              </a:rPr>
              <a:t>セッション開始</a:t>
            </a:r>
            <a:r>
              <a:rPr lang="en-US" altLang="ja-JP" dirty="0">
                <a:solidFill>
                  <a:srgbClr val="FF0000"/>
                </a:solidFill>
              </a:rPr>
              <a:t>15</a:t>
            </a:r>
            <a:r>
              <a:rPr lang="ja-JP" altLang="en-US" dirty="0">
                <a:solidFill>
                  <a:srgbClr val="FF0000"/>
                </a:solidFill>
              </a:rPr>
              <a:t>分前までに入室、「手を挙げる」をクリックし、参加したことを座長・ホストにお伝えください</a:t>
            </a:r>
            <a:r>
              <a:rPr lang="ja-JP" altLang="en-US" dirty="0"/>
              <a:t>．</a:t>
            </a:r>
          </a:p>
          <a:p>
            <a:pPr marL="266700" indent="-266700">
              <a:lnSpc>
                <a:spcPct val="120000"/>
              </a:lnSpc>
              <a:buFont typeface="+mj-lt"/>
              <a:buAutoNum type="arabicPeriod"/>
            </a:pPr>
            <a:r>
              <a:rPr lang="ja-JP" altLang="en-US" dirty="0"/>
              <a:t>投稿時と発表者の変更がある場合（プログラムに記載からの変更）は発表の冒頭にその旨を述べてください．（例：〇〇に代わりまして</a:t>
            </a:r>
            <a:r>
              <a:rPr lang="en-US" altLang="ja-JP" dirty="0"/>
              <a:t>XX</a:t>
            </a:r>
            <a:r>
              <a:rPr lang="ja-JP" altLang="en-US" dirty="0"/>
              <a:t>が発表いたします．）</a:t>
            </a:r>
          </a:p>
          <a:p>
            <a:pPr marL="266700" indent="-266700">
              <a:lnSpc>
                <a:spcPct val="120000"/>
              </a:lnSpc>
              <a:buFont typeface="+mj-lt"/>
              <a:buAutoNum type="arabicPeriod"/>
            </a:pPr>
            <a:r>
              <a:rPr lang="ja-JP" altLang="en-US" dirty="0"/>
              <a:t>座長の指示に従い，発表資料を画面共有してください．</a:t>
            </a:r>
          </a:p>
          <a:p>
            <a:pPr marL="266700" indent="-266700">
              <a:lnSpc>
                <a:spcPct val="120000"/>
              </a:lnSpc>
              <a:buFont typeface="+mj-lt"/>
              <a:buAutoNum type="arabicPeriod"/>
            </a:pPr>
            <a:r>
              <a:rPr lang="ja-JP" altLang="en-US" dirty="0"/>
              <a:t>発表に音声付きファイルの使用等，</a:t>
            </a:r>
            <a:r>
              <a:rPr lang="en-US" altLang="ja-JP" dirty="0"/>
              <a:t>PC</a:t>
            </a:r>
            <a:r>
              <a:rPr lang="ja-JP" altLang="en-US" dirty="0"/>
              <a:t>の音声を共有する必要がある場合は，画面の共有時に「コンピュータの音声を共有」のチェックを必ず入れてください．</a:t>
            </a:r>
          </a:p>
          <a:p>
            <a:pPr marL="266700" indent="-266700">
              <a:lnSpc>
                <a:spcPct val="120000"/>
              </a:lnSpc>
              <a:buFont typeface="+mj-lt"/>
              <a:buAutoNum type="arabicPeriod"/>
            </a:pPr>
            <a:r>
              <a:rPr lang="ja-JP" altLang="en-US" dirty="0"/>
              <a:t>発表時間終了後，「共有の停止」ボタンを押して画面共有を終了してください．</a:t>
            </a:r>
          </a:p>
          <a:p>
            <a:pPr marL="266700" indent="-266700">
              <a:lnSpc>
                <a:spcPct val="120000"/>
              </a:lnSpc>
              <a:buFont typeface="+mj-lt"/>
              <a:buAutoNum type="arabicPeriod"/>
            </a:pPr>
            <a:r>
              <a:rPr lang="ja-JP" altLang="en-US" dirty="0"/>
              <a:t>発表時間の計測はご自身の</a:t>
            </a:r>
            <a:r>
              <a:rPr lang="en-US" altLang="ja-JP" dirty="0"/>
              <a:t>PC</a:t>
            </a:r>
            <a:r>
              <a:rPr lang="ja-JP" altLang="en-US" dirty="0"/>
              <a:t>の時計等でお願いします予鈴はございません．（</a:t>
            </a:r>
            <a:r>
              <a:rPr lang="ja-JP" altLang="en-US" dirty="0">
                <a:solidFill>
                  <a:srgbClr val="FF0000"/>
                </a:solidFill>
              </a:rPr>
              <a:t>発表</a:t>
            </a:r>
            <a:r>
              <a:rPr lang="en-US" altLang="ja-JP" dirty="0">
                <a:solidFill>
                  <a:srgbClr val="FF0000"/>
                </a:solidFill>
              </a:rPr>
              <a:t>10</a:t>
            </a:r>
            <a:r>
              <a:rPr lang="ja-JP" altLang="en-US" dirty="0">
                <a:solidFill>
                  <a:srgbClr val="FF0000"/>
                </a:solidFill>
              </a:rPr>
              <a:t>分，質疑</a:t>
            </a:r>
            <a:r>
              <a:rPr lang="en-US" altLang="ja-JP" dirty="0">
                <a:solidFill>
                  <a:srgbClr val="FF0000"/>
                </a:solidFill>
              </a:rPr>
              <a:t>5</a:t>
            </a:r>
            <a:r>
              <a:rPr lang="ja-JP" altLang="en-US" dirty="0">
                <a:solidFill>
                  <a:srgbClr val="FF0000"/>
                </a:solidFill>
              </a:rPr>
              <a:t>分の合計</a:t>
            </a:r>
            <a:r>
              <a:rPr lang="en-US" altLang="ja-JP" dirty="0">
                <a:solidFill>
                  <a:srgbClr val="FF0000"/>
                </a:solidFill>
              </a:rPr>
              <a:t>15</a:t>
            </a:r>
            <a:r>
              <a:rPr lang="ja-JP" altLang="en-US" dirty="0">
                <a:solidFill>
                  <a:srgbClr val="FF0000"/>
                </a:solidFill>
              </a:rPr>
              <a:t>分</a:t>
            </a:r>
            <a:r>
              <a:rPr lang="ja-JP" altLang="en-US" dirty="0"/>
              <a:t>）</a:t>
            </a:r>
          </a:p>
          <a:p>
            <a:pPr marL="266700" indent="-266700">
              <a:lnSpc>
                <a:spcPct val="120000"/>
              </a:lnSpc>
              <a:buFont typeface="+mj-lt"/>
              <a:buAutoNum type="arabicPeriod"/>
            </a:pPr>
            <a:r>
              <a:rPr lang="ja-JP" altLang="en-US" dirty="0"/>
              <a:t>著作権への配慮</a:t>
            </a:r>
          </a:p>
          <a:p>
            <a:pPr marL="444500" indent="-88900">
              <a:lnSpc>
                <a:spcPct val="120000"/>
              </a:lnSpc>
              <a:spcBef>
                <a:spcPts val="0"/>
              </a:spcBef>
            </a:pPr>
            <a:r>
              <a:rPr lang="ja-JP" altLang="en-US" sz="1800" dirty="0"/>
              <a:t>画像や文献の出典を明記してください．</a:t>
            </a:r>
          </a:p>
          <a:p>
            <a:pPr marL="444500" indent="-88900">
              <a:lnSpc>
                <a:spcPct val="120000"/>
              </a:lnSpc>
              <a:spcBef>
                <a:spcPts val="0"/>
              </a:spcBef>
            </a:pPr>
            <a:r>
              <a:rPr lang="ja-JP" altLang="en-US" sz="1800" dirty="0"/>
              <a:t>学会でのオンライン発表は自動公衆送信による再送信とみなされます．</a:t>
            </a:r>
            <a:endParaRPr kumimoji="1" lang="ja-JP" altLang="en-US" sz="1800" dirty="0"/>
          </a:p>
        </p:txBody>
      </p:sp>
      <p:sp>
        <p:nvSpPr>
          <p:cNvPr id="4" name="スライド番号プレースホルダー 3">
            <a:extLst>
              <a:ext uri="{FF2B5EF4-FFF2-40B4-BE49-F238E27FC236}">
                <a16:creationId xmlns:a16="http://schemas.microsoft.com/office/drawing/2014/main" id="{DC56F84F-6EC9-4654-BD6A-44C20F496D5F}"/>
              </a:ext>
            </a:extLst>
          </p:cNvPr>
          <p:cNvSpPr>
            <a:spLocks noGrp="1"/>
          </p:cNvSpPr>
          <p:nvPr>
            <p:ph type="sldNum" sz="quarter" idx="12"/>
          </p:nvPr>
        </p:nvSpPr>
        <p:spPr/>
        <p:txBody>
          <a:bodyPr/>
          <a:lstStyle/>
          <a:p>
            <a:fld id="{EEE61FFA-2BD7-4F8D-8A32-5B46122185B0}" type="slidenum">
              <a:rPr kumimoji="1" lang="ja-JP" altLang="en-US" smtClean="0"/>
              <a:pPr/>
              <a:t>3</a:t>
            </a:fld>
            <a:endParaRPr kumimoji="1" lang="ja-JP" altLang="en-US"/>
          </a:p>
        </p:txBody>
      </p:sp>
    </p:spTree>
    <p:extLst>
      <p:ext uri="{BB962C8B-B14F-4D97-AF65-F5344CB8AC3E}">
        <p14:creationId xmlns:p14="http://schemas.microsoft.com/office/powerpoint/2010/main" val="3754893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208031-0D1D-4D96-B762-5DE5EC16540E}"/>
              </a:ext>
            </a:extLst>
          </p:cNvPr>
          <p:cNvSpPr>
            <a:spLocks noGrp="1"/>
          </p:cNvSpPr>
          <p:nvPr>
            <p:ph type="title"/>
          </p:nvPr>
        </p:nvSpPr>
        <p:spPr/>
        <p:txBody>
          <a:bodyPr/>
          <a:lstStyle/>
          <a:p>
            <a:r>
              <a:rPr lang="ja-JP" altLang="en-US" dirty="0"/>
              <a:t>聴講者の注意事項</a:t>
            </a:r>
            <a:endParaRPr kumimoji="1" lang="ja-JP" altLang="en-US" dirty="0"/>
          </a:p>
        </p:txBody>
      </p:sp>
      <p:sp>
        <p:nvSpPr>
          <p:cNvPr id="3" name="コンテンツ プレースホルダー 2">
            <a:extLst>
              <a:ext uri="{FF2B5EF4-FFF2-40B4-BE49-F238E27FC236}">
                <a16:creationId xmlns:a16="http://schemas.microsoft.com/office/drawing/2014/main" id="{B669CFAD-8D02-499B-9642-687C946FA9F5}"/>
              </a:ext>
            </a:extLst>
          </p:cNvPr>
          <p:cNvSpPr>
            <a:spLocks noGrp="1"/>
          </p:cNvSpPr>
          <p:nvPr>
            <p:ph idx="1"/>
          </p:nvPr>
        </p:nvSpPr>
        <p:spPr>
          <a:xfrm>
            <a:off x="471488" y="1953201"/>
            <a:ext cx="5915025" cy="6285266"/>
          </a:xfrm>
        </p:spPr>
        <p:txBody>
          <a:bodyPr>
            <a:normAutofit/>
          </a:bodyPr>
          <a:lstStyle/>
          <a:p>
            <a:pPr marL="357188" indent="-357188">
              <a:buFont typeface="+mj-lt"/>
              <a:buAutoNum type="arabicPeriod"/>
            </a:pPr>
            <a:r>
              <a:rPr kumimoji="1" lang="ja-JP" altLang="en-US" sz="1600" dirty="0"/>
              <a:t>質問</a:t>
            </a:r>
            <a:endParaRPr kumimoji="1" lang="en-US" altLang="ja-JP" sz="1600" dirty="0"/>
          </a:p>
          <a:p>
            <a:pPr marL="541338" indent="-184150"/>
            <a:r>
              <a:rPr lang="ja-JP" altLang="en-US" sz="1400" dirty="0"/>
              <a:t>参加者リストの下部にある「手を挙げる」ボタンによる挙手機能を用いてください．</a:t>
            </a:r>
          </a:p>
          <a:p>
            <a:pPr marL="541338" indent="-184150"/>
            <a:r>
              <a:rPr lang="ja-JP" altLang="en-US" sz="1400" dirty="0"/>
              <a:t>座長から指名されたら，マイクのミュートを</a:t>
            </a:r>
            <a:r>
              <a:rPr lang="en-US" altLang="ja-JP" sz="1400" dirty="0"/>
              <a:t>OFF</a:t>
            </a:r>
            <a:r>
              <a:rPr lang="ja-JP" altLang="en-US" sz="1400" dirty="0"/>
              <a:t>にして質問を行ってください．質問中はビデオ</a:t>
            </a:r>
            <a:r>
              <a:rPr lang="en-US" altLang="ja-JP" sz="1400" dirty="0"/>
              <a:t>ON</a:t>
            </a:r>
            <a:r>
              <a:rPr lang="ja-JP" altLang="en-US" sz="1400" dirty="0"/>
              <a:t>を推奨します．</a:t>
            </a:r>
          </a:p>
          <a:p>
            <a:pPr marL="541338" indent="-184150"/>
            <a:r>
              <a:rPr lang="ja-JP" altLang="en-US" sz="1400" dirty="0"/>
              <a:t>質問終了後は「手を降ろす」ボタンをクリックし挙手をキャンセルして，マイクのミュートにしてください．</a:t>
            </a:r>
            <a:endParaRPr kumimoji="1" lang="ja-JP" altLang="en-US" sz="1400" dirty="0"/>
          </a:p>
        </p:txBody>
      </p:sp>
      <p:sp>
        <p:nvSpPr>
          <p:cNvPr id="4" name="スライド番号プレースホルダー 3">
            <a:extLst>
              <a:ext uri="{FF2B5EF4-FFF2-40B4-BE49-F238E27FC236}">
                <a16:creationId xmlns:a16="http://schemas.microsoft.com/office/drawing/2014/main" id="{DC56F84F-6EC9-4654-BD6A-44C20F496D5F}"/>
              </a:ext>
            </a:extLst>
          </p:cNvPr>
          <p:cNvSpPr>
            <a:spLocks noGrp="1"/>
          </p:cNvSpPr>
          <p:nvPr>
            <p:ph type="sldNum" sz="quarter" idx="12"/>
          </p:nvPr>
        </p:nvSpPr>
        <p:spPr/>
        <p:txBody>
          <a:bodyPr/>
          <a:lstStyle/>
          <a:p>
            <a:fld id="{EEE61FFA-2BD7-4F8D-8A32-5B46122185B0}" type="slidenum">
              <a:rPr kumimoji="1" lang="ja-JP" altLang="en-US" smtClean="0"/>
              <a:pPr/>
              <a:t>4</a:t>
            </a:fld>
            <a:endParaRPr kumimoji="1" lang="ja-JP" altLang="en-US"/>
          </a:p>
        </p:txBody>
      </p:sp>
    </p:spTree>
    <p:extLst>
      <p:ext uri="{BB962C8B-B14F-4D97-AF65-F5344CB8AC3E}">
        <p14:creationId xmlns:p14="http://schemas.microsoft.com/office/powerpoint/2010/main" val="1710688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208031-0D1D-4D96-B762-5DE5EC16540E}"/>
              </a:ext>
            </a:extLst>
          </p:cNvPr>
          <p:cNvSpPr>
            <a:spLocks noGrp="1"/>
          </p:cNvSpPr>
          <p:nvPr>
            <p:ph type="title"/>
          </p:nvPr>
        </p:nvSpPr>
        <p:spPr/>
        <p:txBody>
          <a:bodyPr/>
          <a:lstStyle/>
          <a:p>
            <a:r>
              <a:rPr lang="ja-JP" altLang="en-US" dirty="0"/>
              <a:t>座長マニュアル</a:t>
            </a:r>
            <a:endParaRPr kumimoji="1" lang="ja-JP" altLang="en-US" dirty="0"/>
          </a:p>
        </p:txBody>
      </p:sp>
      <p:sp>
        <p:nvSpPr>
          <p:cNvPr id="3" name="コンテンツ プレースホルダー 2">
            <a:extLst>
              <a:ext uri="{FF2B5EF4-FFF2-40B4-BE49-F238E27FC236}">
                <a16:creationId xmlns:a16="http://schemas.microsoft.com/office/drawing/2014/main" id="{B669CFAD-8D02-499B-9642-687C946FA9F5}"/>
              </a:ext>
            </a:extLst>
          </p:cNvPr>
          <p:cNvSpPr>
            <a:spLocks noGrp="1"/>
          </p:cNvSpPr>
          <p:nvPr>
            <p:ph idx="1"/>
          </p:nvPr>
        </p:nvSpPr>
        <p:spPr>
          <a:xfrm>
            <a:off x="471488" y="1953201"/>
            <a:ext cx="5915025" cy="7111286"/>
          </a:xfrm>
        </p:spPr>
        <p:txBody>
          <a:bodyPr>
            <a:normAutofit/>
          </a:bodyPr>
          <a:lstStyle/>
          <a:p>
            <a:pPr marL="357188" indent="-357188">
              <a:buFont typeface="+mj-lt"/>
              <a:buAutoNum type="arabicPeriod"/>
            </a:pPr>
            <a:r>
              <a:rPr lang="ja-JP" altLang="en-US" sz="1600" dirty="0"/>
              <a:t>全体について</a:t>
            </a:r>
            <a:endParaRPr kumimoji="1" lang="en-US" altLang="ja-JP" sz="1600" dirty="0"/>
          </a:p>
          <a:p>
            <a:pPr marL="541338" indent="-184150"/>
            <a:r>
              <a:rPr lang="ja-JP" altLang="en-US" sz="1250" dirty="0"/>
              <a:t>発表時間の管理方法について，タイムキーパーはつきませんので，座長に一任します．パソコンの時計，タイマー等を用いて適切に管理してください。</a:t>
            </a:r>
            <a:endParaRPr lang="en-US" altLang="ja-JP" sz="1250" dirty="0"/>
          </a:p>
          <a:p>
            <a:pPr marL="541338" indent="-184150"/>
            <a:r>
              <a:rPr lang="ja-JP" altLang="en-US" sz="1250" dirty="0"/>
              <a:t>発表時間</a:t>
            </a:r>
            <a:r>
              <a:rPr lang="en-US" altLang="ja-JP" sz="1250" dirty="0"/>
              <a:t>10</a:t>
            </a:r>
            <a:r>
              <a:rPr lang="ja-JP" altLang="en-US" sz="1250" dirty="0"/>
              <a:t>分経過時には，</a:t>
            </a:r>
            <a:r>
              <a:rPr lang="en-US" altLang="ja-JP" sz="1250" dirty="0"/>
              <a:t>10</a:t>
            </a:r>
            <a:r>
              <a:rPr lang="ja-JP" altLang="en-US" sz="1250" dirty="0"/>
              <a:t>分経過したことをアナウンス願います．発表時間を超過しても発表が続いている場合は，発表の状況を見て「時間を過ぎていますので，結論を簡単にお願いします．」等，発表を終了するよう伝えてください。</a:t>
            </a:r>
            <a:endParaRPr lang="en-US" altLang="ja-JP" sz="1250" dirty="0"/>
          </a:p>
          <a:p>
            <a:pPr marL="357188" indent="-357188">
              <a:buFont typeface="+mj-lt"/>
              <a:buAutoNum type="arabicPeriod" startAt="2"/>
            </a:pPr>
            <a:r>
              <a:rPr lang="ja-JP" altLang="en-US" sz="1600" dirty="0"/>
              <a:t>セッション開始時</a:t>
            </a:r>
            <a:endParaRPr lang="en-US" altLang="ja-JP" sz="1600" dirty="0"/>
          </a:p>
          <a:p>
            <a:pPr marL="541338" indent="-184150"/>
            <a:r>
              <a:rPr lang="ja-JP" altLang="en-US" sz="1250" dirty="0"/>
              <a:t>ご自身の設定がビデオ</a:t>
            </a:r>
            <a:r>
              <a:rPr lang="en-US" altLang="ja-JP" sz="1250" dirty="0"/>
              <a:t>ON</a:t>
            </a:r>
            <a:r>
              <a:rPr lang="ja-JP" altLang="en-US" sz="1250" dirty="0"/>
              <a:t>（推奨），マイクのミュート</a:t>
            </a:r>
            <a:r>
              <a:rPr lang="en-US" altLang="ja-JP" sz="1250" dirty="0"/>
              <a:t>OFF</a:t>
            </a:r>
            <a:r>
              <a:rPr lang="ja-JP" altLang="en-US" sz="1250" dirty="0"/>
              <a:t>になっていることを確認してください。</a:t>
            </a:r>
            <a:endParaRPr lang="en-US" altLang="ja-JP" sz="1250" dirty="0"/>
          </a:p>
          <a:p>
            <a:pPr marL="541338" indent="-184150"/>
            <a:r>
              <a:rPr lang="ja-JP" altLang="en-US" sz="1250" dirty="0"/>
              <a:t>セッション開始時に「セッション名」，「簡単な自己紹介（氏名・所属）」をお願いします．その後，発表を開始する旨をお伝え下さい．</a:t>
            </a:r>
            <a:endParaRPr lang="en-US" altLang="ja-JP" sz="1250" dirty="0"/>
          </a:p>
          <a:p>
            <a:pPr marL="541338" indent="-184150"/>
            <a:r>
              <a:rPr lang="ja-JP" altLang="en-US" sz="1250" dirty="0"/>
              <a:t>以下のアナウンスをお願いします．</a:t>
            </a:r>
            <a:endParaRPr lang="en-US" altLang="ja-JP" sz="1250" dirty="0"/>
          </a:p>
          <a:p>
            <a:pPr marL="803275" indent="-87313"/>
            <a:r>
              <a:rPr lang="ja-JP" altLang="en-US" sz="1250" dirty="0"/>
              <a:t>「発表の録画・録音は行わないでください．」</a:t>
            </a:r>
            <a:endParaRPr lang="en-US" altLang="ja-JP" sz="1250" dirty="0"/>
          </a:p>
          <a:p>
            <a:pPr marL="803275" indent="-87313"/>
            <a:r>
              <a:rPr lang="ja-JP" altLang="en-US" sz="1250" dirty="0"/>
              <a:t>「発表時間は</a:t>
            </a:r>
            <a:r>
              <a:rPr lang="en-US" altLang="ja-JP" sz="1250" dirty="0"/>
              <a:t>10</a:t>
            </a:r>
            <a:r>
              <a:rPr lang="ja-JP" altLang="en-US" sz="1250" dirty="0"/>
              <a:t>分，質疑</a:t>
            </a:r>
            <a:r>
              <a:rPr lang="en-US" altLang="ja-JP" sz="1250" dirty="0"/>
              <a:t>5</a:t>
            </a:r>
            <a:r>
              <a:rPr lang="ja-JP" altLang="en-US" sz="1250" dirty="0"/>
              <a:t>分の合計</a:t>
            </a:r>
            <a:r>
              <a:rPr lang="en-US" altLang="ja-JP" sz="1250" dirty="0"/>
              <a:t>15</a:t>
            </a:r>
            <a:r>
              <a:rPr lang="ja-JP" altLang="en-US" sz="1250" dirty="0"/>
              <a:t>分です．」</a:t>
            </a:r>
            <a:endParaRPr lang="en-US" altLang="ja-JP" sz="1250" dirty="0"/>
          </a:p>
          <a:p>
            <a:pPr marL="803275" indent="-87313"/>
            <a:r>
              <a:rPr lang="ja-JP" altLang="en-US" sz="1250" dirty="0"/>
              <a:t>「発表者の変更がある方は，ご発表のはじめに申し出てください．」</a:t>
            </a:r>
            <a:endParaRPr lang="en-US" altLang="ja-JP" sz="1250" dirty="0"/>
          </a:p>
          <a:p>
            <a:pPr marL="357188" indent="-357188">
              <a:buFont typeface="+mj-lt"/>
              <a:buAutoNum type="arabicPeriod" startAt="3"/>
            </a:pPr>
            <a:r>
              <a:rPr lang="ja-JP" altLang="en-US" sz="1600" dirty="0"/>
              <a:t>発表について</a:t>
            </a:r>
            <a:endParaRPr lang="en-US" altLang="ja-JP" sz="1600" dirty="0"/>
          </a:p>
          <a:p>
            <a:pPr marL="541338" indent="-184150"/>
            <a:r>
              <a:rPr lang="ja-JP" altLang="en-US" sz="1250" dirty="0"/>
              <a:t>演題・所属・発表者の紹介を行ってください．その後，発表者に発表資料の画面共有，ビデオを</a:t>
            </a:r>
            <a:r>
              <a:rPr lang="en-US" altLang="ja-JP" sz="1250" dirty="0"/>
              <a:t>ON</a:t>
            </a:r>
            <a:r>
              <a:rPr lang="ja-JP" altLang="en-US" sz="1250" dirty="0"/>
              <a:t>，マイクのミュートを</a:t>
            </a:r>
            <a:r>
              <a:rPr lang="en-US" altLang="ja-JP" sz="1250" dirty="0"/>
              <a:t>OFF</a:t>
            </a:r>
            <a:r>
              <a:rPr lang="ja-JP" altLang="en-US" sz="1250" dirty="0"/>
              <a:t>にして発表を始めるよう指示してください．</a:t>
            </a:r>
            <a:endParaRPr lang="en-US" altLang="ja-JP" sz="1250" dirty="0"/>
          </a:p>
          <a:p>
            <a:pPr marL="541338" indent="-184150"/>
            <a:r>
              <a:rPr lang="ja-JP" altLang="en-US" sz="1250" dirty="0"/>
              <a:t>発表の終了後，質疑応答の時間に入ってください．（例：只今の発表に対して，質問のある方は挙手機能での挙手をお願いします．）挙手した順番に参加者が上から表示されるため，質問者を指名して質疑を実施してください．</a:t>
            </a:r>
            <a:endParaRPr lang="en-US" altLang="ja-JP" sz="1250" dirty="0"/>
          </a:p>
          <a:p>
            <a:pPr marL="357188" indent="-357188">
              <a:buFont typeface="+mj-lt"/>
              <a:buAutoNum type="arabicPeriod" startAt="4"/>
            </a:pPr>
            <a:r>
              <a:rPr lang="ja-JP" altLang="en-US" sz="1600" dirty="0"/>
              <a:t>最終セッション終了時</a:t>
            </a:r>
            <a:endParaRPr lang="en-US" altLang="ja-JP" sz="1600" dirty="0"/>
          </a:p>
          <a:p>
            <a:pPr marL="541338" indent="-184150"/>
            <a:r>
              <a:rPr lang="ja-JP" altLang="en-US" sz="1250" dirty="0"/>
              <a:t>講堂で閉会・挨拶を行うため，講堂ウェビナーに移動するようアナウンスをお願いします．</a:t>
            </a:r>
            <a:endParaRPr lang="en-US" altLang="ja-JP" sz="1250" dirty="0"/>
          </a:p>
          <a:p>
            <a:pPr marL="541338" indent="-184150"/>
            <a:endParaRPr lang="en-US" altLang="ja-JP" sz="1250" dirty="0"/>
          </a:p>
        </p:txBody>
      </p:sp>
      <p:sp>
        <p:nvSpPr>
          <p:cNvPr id="4" name="スライド番号プレースホルダー 3">
            <a:extLst>
              <a:ext uri="{FF2B5EF4-FFF2-40B4-BE49-F238E27FC236}">
                <a16:creationId xmlns:a16="http://schemas.microsoft.com/office/drawing/2014/main" id="{DC56F84F-6EC9-4654-BD6A-44C20F496D5F}"/>
              </a:ext>
            </a:extLst>
          </p:cNvPr>
          <p:cNvSpPr>
            <a:spLocks noGrp="1"/>
          </p:cNvSpPr>
          <p:nvPr>
            <p:ph type="sldNum" sz="quarter" idx="12"/>
          </p:nvPr>
        </p:nvSpPr>
        <p:spPr/>
        <p:txBody>
          <a:bodyPr/>
          <a:lstStyle/>
          <a:p>
            <a:fld id="{EEE61FFA-2BD7-4F8D-8A32-5B46122185B0}" type="slidenum">
              <a:rPr kumimoji="1" lang="ja-JP" altLang="en-US" smtClean="0"/>
              <a:pPr/>
              <a:t>5</a:t>
            </a:fld>
            <a:endParaRPr kumimoji="1" lang="ja-JP" altLang="en-US"/>
          </a:p>
        </p:txBody>
      </p:sp>
    </p:spTree>
    <p:extLst>
      <p:ext uri="{BB962C8B-B14F-4D97-AF65-F5344CB8AC3E}">
        <p14:creationId xmlns:p14="http://schemas.microsoft.com/office/powerpoint/2010/main" val="20919558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TotalTime>
  <Words>878</Words>
  <Application>Microsoft Office PowerPoint</Application>
  <PresentationFormat>A4 210 x 297 mm</PresentationFormat>
  <Paragraphs>63</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HGSｺﾞｼｯｸE</vt:lpstr>
      <vt:lpstr>游ゴシック</vt:lpstr>
      <vt:lpstr>Arial</vt:lpstr>
      <vt:lpstr>Calibri</vt:lpstr>
      <vt:lpstr>Calibri Light</vt:lpstr>
      <vt:lpstr>Office テーマ</vt:lpstr>
      <vt:lpstr>「i-Constructionの推進 に関するシンポジウム」 参加者の注意事項</vt:lpstr>
      <vt:lpstr>はじめに</vt:lpstr>
      <vt:lpstr>共通の注意事項</vt:lpstr>
      <vt:lpstr>口頭発表者の注意事項</vt:lpstr>
      <vt:lpstr>聴講者の注意事項</vt:lpstr>
      <vt:lpstr>座長マニュアル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SRU 大成 典絵</dc:creator>
  <cp:lastModifiedBy>桃井 槙</cp:lastModifiedBy>
  <cp:revision>16</cp:revision>
  <dcterms:created xsi:type="dcterms:W3CDTF">2021-06-08T00:46:11Z</dcterms:created>
  <dcterms:modified xsi:type="dcterms:W3CDTF">2025-07-16T00:47:23Z</dcterms:modified>
</cp:coreProperties>
</file>