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1"/>
    <p:sldMasterId id="2147483839" r:id="rId2"/>
    <p:sldMasterId id="2147483851" r:id="rId3"/>
  </p:sldMasterIdLst>
  <p:notesMasterIdLst>
    <p:notesMasterId r:id="rId23"/>
  </p:notesMasterIdLst>
  <p:sldIdLst>
    <p:sldId id="2024" r:id="rId4"/>
    <p:sldId id="4100" r:id="rId5"/>
    <p:sldId id="5650" r:id="rId6"/>
    <p:sldId id="5614" r:id="rId7"/>
    <p:sldId id="5622" r:id="rId8"/>
    <p:sldId id="5617" r:id="rId9"/>
    <p:sldId id="2618" r:id="rId10"/>
    <p:sldId id="4423" r:id="rId11"/>
    <p:sldId id="4422" r:id="rId12"/>
    <p:sldId id="5618" r:id="rId13"/>
    <p:sldId id="5619" r:id="rId14"/>
    <p:sldId id="5623" r:id="rId15"/>
    <p:sldId id="5620" r:id="rId16"/>
    <p:sldId id="4161" r:id="rId17"/>
    <p:sldId id="5621" r:id="rId18"/>
    <p:sldId id="5624" r:id="rId19"/>
    <p:sldId id="5628" r:id="rId20"/>
    <p:sldId id="5649" r:id="rId21"/>
    <p:sldId id="4105" r:id="rId22"/>
  </p:sldIdLst>
  <p:sldSz cx="9144000" cy="6858000" type="screen4x3"/>
  <p:notesSz cx="6807200" cy="9939338"/>
  <p:defaultTextStyle>
    <a:defPPr>
      <a:defRPr lang="ja-JP"/>
    </a:defPPr>
    <a:lvl1pPr algn="l" rtl="0" fontAlgn="base">
      <a:spcBef>
        <a:spcPct val="0"/>
      </a:spcBef>
      <a:spcAft>
        <a:spcPct val="0"/>
      </a:spcAft>
      <a:defRPr kumimoji="1" b="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b="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b="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b="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国土技術研究センター" initials="国土技術研究セン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9E4FF"/>
    <a:srgbClr val="C5E2FF"/>
    <a:srgbClr val="99CCFF"/>
    <a:srgbClr val="A50021"/>
    <a:srgbClr val="FF6600"/>
    <a:srgbClr val="3366CC"/>
    <a:srgbClr val="993300"/>
    <a:srgbClr val="FFEEB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05" autoAdjust="0"/>
    <p:restoredTop sz="99757" autoAdjust="0"/>
  </p:normalViewPr>
  <p:slideViewPr>
    <p:cSldViewPr>
      <p:cViewPr varScale="1">
        <p:scale>
          <a:sx n="127" d="100"/>
          <a:sy n="127" d="100"/>
        </p:scale>
        <p:origin x="1038" y="108"/>
      </p:cViewPr>
      <p:guideLst>
        <p:guide orient="horz" pos="2160"/>
        <p:guide pos="2880"/>
      </p:guideLst>
    </p:cSldViewPr>
  </p:slideViewPr>
  <p:outlineViewPr>
    <p:cViewPr>
      <p:scale>
        <a:sx n="33" d="100"/>
        <a:sy n="33" d="100"/>
      </p:scale>
      <p:origin x="0" y="593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30" y="15"/>
            <a:ext cx="2950765" cy="496363"/>
          </a:xfrm>
          <a:prstGeom prst="rect">
            <a:avLst/>
          </a:prstGeom>
          <a:noFill/>
          <a:ln w="9525">
            <a:noFill/>
            <a:miter lim="800000"/>
            <a:headEnd/>
            <a:tailEnd/>
          </a:ln>
          <a:effectLst/>
        </p:spPr>
        <p:txBody>
          <a:bodyPr vert="horz" wrap="square" lIns="89463" tIns="44746" rIns="89463" bIns="44746" numCol="1" anchor="t" anchorCtr="0" compatLnSpc="1">
            <a:prstTxWarp prst="textNoShape">
              <a:avLst/>
            </a:prstTxWarp>
          </a:bodyPr>
          <a:lstStyle>
            <a:lvl1pPr defTabSz="895895">
              <a:defRPr sz="1200" b="0">
                <a:latin typeface="Times New Roman" pitchFamily="18" charset="0"/>
                <a:ea typeface="ＭＳ Ｐゴシック" pitchFamily="50" charset="-128"/>
              </a:defRPr>
            </a:lvl1pPr>
          </a:lstStyle>
          <a:p>
            <a:pPr>
              <a:defRPr/>
            </a:pPr>
            <a:endParaRPr lang="en-US" altLang="ja-JP" dirty="0"/>
          </a:p>
        </p:txBody>
      </p:sp>
      <p:sp>
        <p:nvSpPr>
          <p:cNvPr id="3075" name="Rectangle 3"/>
          <p:cNvSpPr>
            <a:spLocks noGrp="1" noChangeArrowheads="1"/>
          </p:cNvSpPr>
          <p:nvPr>
            <p:ph type="dt" idx="1"/>
          </p:nvPr>
        </p:nvSpPr>
        <p:spPr bwMode="auto">
          <a:xfrm>
            <a:off x="3856572" y="15"/>
            <a:ext cx="2950765" cy="496363"/>
          </a:xfrm>
          <a:prstGeom prst="rect">
            <a:avLst/>
          </a:prstGeom>
          <a:noFill/>
          <a:ln w="9525">
            <a:noFill/>
            <a:miter lim="800000"/>
            <a:headEnd/>
            <a:tailEnd/>
          </a:ln>
          <a:effectLst/>
        </p:spPr>
        <p:txBody>
          <a:bodyPr vert="horz" wrap="square" lIns="89463" tIns="44746" rIns="89463" bIns="44746" numCol="1" anchor="t" anchorCtr="0" compatLnSpc="1">
            <a:prstTxWarp prst="textNoShape">
              <a:avLst/>
            </a:prstTxWarp>
          </a:bodyPr>
          <a:lstStyle>
            <a:lvl1pPr algn="r" defTabSz="895895">
              <a:defRPr sz="1200" b="0">
                <a:latin typeface="Times New Roman" pitchFamily="18" charset="0"/>
                <a:ea typeface="ＭＳ Ｐゴシック" pitchFamily="50" charset="-128"/>
              </a:defRPr>
            </a:lvl1pPr>
          </a:lstStyle>
          <a:p>
            <a:pPr>
              <a:defRPr/>
            </a:pPr>
            <a:endParaRPr lang="en-US" altLang="ja-JP" dirty="0"/>
          </a:p>
        </p:txBody>
      </p:sp>
      <p:sp>
        <p:nvSpPr>
          <p:cNvPr id="18436" name="Rectangle 4"/>
          <p:cNvSpPr>
            <a:spLocks noGrp="1" noRot="1" noChangeAspect="1" noChangeArrowheads="1" noTextEdit="1"/>
          </p:cNvSpPr>
          <p:nvPr>
            <p:ph type="sldImg" idx="2"/>
          </p:nvPr>
        </p:nvSpPr>
        <p:spPr bwMode="auto">
          <a:xfrm>
            <a:off x="922338" y="746125"/>
            <a:ext cx="4965700" cy="3725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992" y="4720942"/>
            <a:ext cx="4991511" cy="4472757"/>
          </a:xfrm>
          <a:prstGeom prst="rect">
            <a:avLst/>
          </a:prstGeom>
          <a:noFill/>
          <a:ln w="9525">
            <a:noFill/>
            <a:miter lim="800000"/>
            <a:headEnd/>
            <a:tailEnd/>
          </a:ln>
          <a:effectLst/>
        </p:spPr>
        <p:txBody>
          <a:bodyPr vert="horz" wrap="square" lIns="89463" tIns="44746" rIns="89463" bIns="447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130" y="9442996"/>
            <a:ext cx="2950765" cy="496363"/>
          </a:xfrm>
          <a:prstGeom prst="rect">
            <a:avLst/>
          </a:prstGeom>
          <a:noFill/>
          <a:ln w="9525">
            <a:noFill/>
            <a:miter lim="800000"/>
            <a:headEnd/>
            <a:tailEnd/>
          </a:ln>
          <a:effectLst/>
        </p:spPr>
        <p:txBody>
          <a:bodyPr vert="horz" wrap="square" lIns="89463" tIns="44746" rIns="89463" bIns="44746" numCol="1" anchor="b" anchorCtr="0" compatLnSpc="1">
            <a:prstTxWarp prst="textNoShape">
              <a:avLst/>
            </a:prstTxWarp>
          </a:bodyPr>
          <a:lstStyle>
            <a:lvl1pPr defTabSz="895895">
              <a:defRPr sz="1200" b="0">
                <a:latin typeface="Times New Roman" pitchFamily="18" charset="0"/>
                <a:ea typeface="ＭＳ Ｐゴシック" pitchFamily="50" charset="-128"/>
              </a:defRPr>
            </a:lvl1pPr>
          </a:lstStyle>
          <a:p>
            <a:pPr>
              <a:defRPr/>
            </a:pPr>
            <a:endParaRPr lang="en-US" altLang="ja-JP" dirty="0"/>
          </a:p>
        </p:txBody>
      </p:sp>
      <p:sp>
        <p:nvSpPr>
          <p:cNvPr id="3079" name="Rectangle 7"/>
          <p:cNvSpPr>
            <a:spLocks noGrp="1" noChangeArrowheads="1"/>
          </p:cNvSpPr>
          <p:nvPr>
            <p:ph type="sldNum" sz="quarter" idx="5"/>
          </p:nvPr>
        </p:nvSpPr>
        <p:spPr bwMode="auto">
          <a:xfrm>
            <a:off x="3856572" y="9442996"/>
            <a:ext cx="2950765" cy="496363"/>
          </a:xfrm>
          <a:prstGeom prst="rect">
            <a:avLst/>
          </a:prstGeom>
          <a:noFill/>
          <a:ln w="9525">
            <a:noFill/>
            <a:miter lim="800000"/>
            <a:headEnd/>
            <a:tailEnd/>
          </a:ln>
          <a:effectLst/>
        </p:spPr>
        <p:txBody>
          <a:bodyPr vert="horz" wrap="square" lIns="89463" tIns="44746" rIns="89463" bIns="44746" numCol="1" anchor="b" anchorCtr="0" compatLnSpc="1">
            <a:prstTxWarp prst="textNoShape">
              <a:avLst/>
            </a:prstTxWarp>
          </a:bodyPr>
          <a:lstStyle>
            <a:lvl1pPr algn="r" defTabSz="895895">
              <a:defRPr sz="1200" b="0">
                <a:latin typeface="Times New Roman" pitchFamily="18" charset="0"/>
                <a:ea typeface="ＭＳ Ｐゴシック" pitchFamily="50" charset="-128"/>
              </a:defRPr>
            </a:lvl1pPr>
          </a:lstStyle>
          <a:p>
            <a:pPr>
              <a:defRPr/>
            </a:pPr>
            <a:fld id="{0EA1CBBD-3990-49BC-8155-EFD3B1C60CA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B69B9-23C0-43AD-AB2D-3B91AF1F376C}" type="slidenum">
              <a:rPr lang="en-US" altLang="ja-JP"/>
              <a:pPr/>
              <a:t>1</a:t>
            </a:fld>
            <a:endParaRPr lang="en-US" altLang="ja-JP"/>
          </a:p>
        </p:txBody>
      </p:sp>
      <p:sp>
        <p:nvSpPr>
          <p:cNvPr id="4060162" name="Rectangle 2"/>
          <p:cNvSpPr>
            <a:spLocks noGrp="1" noRot="1" noChangeAspect="1" noChangeArrowheads="1" noTextEdit="1"/>
          </p:cNvSpPr>
          <p:nvPr>
            <p:ph type="sldImg"/>
          </p:nvPr>
        </p:nvSpPr>
        <p:spPr>
          <a:ln/>
        </p:spPr>
      </p:sp>
      <p:sp>
        <p:nvSpPr>
          <p:cNvPr id="4060163" name="Rectangle 3"/>
          <p:cNvSpPr>
            <a:spLocks noGrp="1" noChangeArrowheads="1"/>
          </p:cNvSpPr>
          <p:nvPr>
            <p:ph type="body" idx="1"/>
          </p:nvPr>
        </p:nvSpPr>
        <p:spPr>
          <a:xfrm>
            <a:off x="681199" y="4721225"/>
            <a:ext cx="5444807" cy="4471988"/>
          </a:xfrm>
        </p:spPr>
        <p:txBody>
          <a:bodyPr/>
          <a:lstStyle/>
          <a:p>
            <a:endParaRPr lang="ja-JP" altLang="ja-JP"/>
          </a:p>
        </p:txBody>
      </p:sp>
    </p:spTree>
    <p:extLst>
      <p:ext uri="{BB962C8B-B14F-4D97-AF65-F5344CB8AC3E}">
        <p14:creationId xmlns:p14="http://schemas.microsoft.com/office/powerpoint/2010/main" val="63225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4"/>
          <p:cNvSpPr>
            <a:spLocks noChangeArrowheads="1"/>
          </p:cNvSpPr>
          <p:nvPr/>
        </p:nvSpPr>
        <p:spPr bwMode="gray">
          <a:xfrm>
            <a:off x="0" y="2187"/>
            <a:ext cx="9144000" cy="836613"/>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6" name="Rectangle 15"/>
          <p:cNvSpPr>
            <a:spLocks noChangeArrowheads="1"/>
          </p:cNvSpPr>
          <p:nvPr/>
        </p:nvSpPr>
        <p:spPr bwMode="gray">
          <a:xfrm>
            <a:off x="500034" y="457200"/>
            <a:ext cx="3507793" cy="3816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dirty="0">
              <a:solidFill>
                <a:schemeClr val="tx1"/>
              </a:solidFill>
              <a:latin typeface="Arial" pitchFamily="34" charset="0"/>
              <a:ea typeface="ＭＳ Ｐゴシック" pitchFamily="50" charset="-128"/>
              <a:cs typeface="+mn-cs"/>
            </a:endParaRPr>
          </a:p>
        </p:txBody>
      </p:sp>
      <p:sp>
        <p:nvSpPr>
          <p:cNvPr id="7" name="Rectangle 16"/>
          <p:cNvSpPr>
            <a:spLocks noChangeArrowheads="1"/>
          </p:cNvSpPr>
          <p:nvPr/>
        </p:nvSpPr>
        <p:spPr bwMode="gray">
          <a:xfrm>
            <a:off x="3974123" y="185738"/>
            <a:ext cx="5169877" cy="271463"/>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8" name="Rectangle 17"/>
          <p:cNvSpPr>
            <a:spLocks noChangeArrowheads="1"/>
          </p:cNvSpPr>
          <p:nvPr/>
        </p:nvSpPr>
        <p:spPr bwMode="gray">
          <a:xfrm>
            <a:off x="3974123" y="457800"/>
            <a:ext cx="5169877" cy="381000"/>
          </a:xfrm>
          <a:prstGeom prst="rect">
            <a:avLst/>
          </a:prstGeom>
          <a:solidFill>
            <a:srgbClr val="6699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9" name="Line 18"/>
          <p:cNvSpPr>
            <a:spLocks noChangeShapeType="1"/>
          </p:cNvSpPr>
          <p:nvPr/>
        </p:nvSpPr>
        <p:spPr bwMode="gray">
          <a:xfrm>
            <a:off x="0" y="765175"/>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10" name="Rectangle 19"/>
          <p:cNvSpPr>
            <a:spLocks noChangeArrowheads="1"/>
          </p:cNvSpPr>
          <p:nvPr userDrawn="1"/>
        </p:nvSpPr>
        <p:spPr bwMode="gray">
          <a:xfrm rot="10800000" flipV="1">
            <a:off x="688975" y="3502025"/>
            <a:ext cx="7769225" cy="71438"/>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921026" name="Rectangle 2"/>
          <p:cNvSpPr>
            <a:spLocks noGrp="1" noChangeArrowheads="1"/>
          </p:cNvSpPr>
          <p:nvPr userDrawn="1">
            <p:ph type="ctrTitle"/>
          </p:nvPr>
        </p:nvSpPr>
        <p:spPr>
          <a:xfrm>
            <a:off x="685800" y="2708275"/>
            <a:ext cx="7772400" cy="676275"/>
          </a:xfrm>
        </p:spPr>
        <p:txBody>
          <a:bodyPr/>
          <a:lstStyle>
            <a:lvl1pPr algn="ctr">
              <a:defRPr sz="3600">
                <a:solidFill>
                  <a:schemeClr val="tx1"/>
                </a:solidFill>
              </a:defRPr>
            </a:lvl1pPr>
          </a:lstStyle>
          <a:p>
            <a:r>
              <a:rPr lang="ja-JP" altLang="en-US"/>
              <a:t>マスタ タイトルの書式設定</a:t>
            </a:r>
          </a:p>
        </p:txBody>
      </p:sp>
      <p:sp>
        <p:nvSpPr>
          <p:cNvPr id="1921027" name="Rectangle 3"/>
          <p:cNvSpPr>
            <a:spLocks noGrp="1" noChangeArrowheads="1"/>
          </p:cNvSpPr>
          <p:nvPr userDrawn="1">
            <p:ph type="subTitle" idx="1"/>
          </p:nvPr>
        </p:nvSpPr>
        <p:spPr>
          <a:xfrm>
            <a:off x="1371600" y="3789363"/>
            <a:ext cx="6400800" cy="911225"/>
          </a:xfrm>
        </p:spPr>
        <p:txBody>
          <a:bodyPr/>
          <a:lstStyle>
            <a:lvl1pPr marL="0" indent="0" algn="ctr">
              <a:buFontTx/>
              <a:buNone/>
              <a:defRPr sz="2000"/>
            </a:lvl1pPr>
          </a:lstStyle>
          <a:p>
            <a:r>
              <a:rPr lang="ja-JP" altLang="en-US"/>
              <a:t>マスタ サブタイトルの書式設定</a:t>
            </a:r>
          </a:p>
        </p:txBody>
      </p:sp>
      <p:sp>
        <p:nvSpPr>
          <p:cNvPr id="11" name="Rectangle 4"/>
          <p:cNvSpPr>
            <a:spLocks noGrp="1" noChangeArrowheads="1"/>
          </p:cNvSpPr>
          <p:nvPr userDrawn="1">
            <p:ph type="dt" sz="half" idx="10"/>
          </p:nvPr>
        </p:nvSpPr>
        <p:spPr>
          <a:xfrm>
            <a:off x="3506788" y="5084763"/>
            <a:ext cx="2133600" cy="288925"/>
          </a:xfrm>
        </p:spPr>
        <p:txBody>
          <a:bodyPr/>
          <a:lstStyle>
            <a:lvl1pPr algn="ctr">
              <a:defRPr sz="1400"/>
            </a:lvl1pPr>
          </a:lstStyle>
          <a:p>
            <a:pPr>
              <a:defRPr/>
            </a:pPr>
            <a:endParaRPr lang="en-US" altLang="ja-JP" dirty="0"/>
          </a:p>
        </p:txBody>
      </p:sp>
      <p:sp>
        <p:nvSpPr>
          <p:cNvPr id="12" name="Rectangle 5"/>
          <p:cNvSpPr>
            <a:spLocks noGrp="1" noChangeArrowheads="1"/>
          </p:cNvSpPr>
          <p:nvPr userDrawn="1">
            <p:ph type="ftr" sz="quarter" idx="11"/>
          </p:nvPr>
        </p:nvSpPr>
        <p:spPr>
          <a:xfrm>
            <a:off x="3124200" y="5453063"/>
            <a:ext cx="2895600" cy="288925"/>
          </a:xfrm>
        </p:spPr>
        <p:txBody>
          <a:bodyPr/>
          <a:lstStyle>
            <a:lvl1pPr>
              <a:defRPr sz="1400"/>
            </a:lvl1pPr>
          </a:lstStyle>
          <a:p>
            <a:pPr>
              <a:defRPr/>
            </a:pPr>
            <a:endParaRPr lang="en-US" altLang="ja-JP" dirty="0"/>
          </a:p>
        </p:txBody>
      </p:sp>
      <p:sp>
        <p:nvSpPr>
          <p:cNvPr id="13"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30163"/>
            <a:ext cx="2176462" cy="6096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9075" y="30163"/>
            <a:ext cx="6376988" cy="6096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19075" y="30163"/>
            <a:ext cx="8705850" cy="60960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184150" y="6524625"/>
            <a:ext cx="2133600" cy="196850"/>
          </a:xfrm>
        </p:spPr>
        <p:txBody>
          <a:bodyPr/>
          <a:lstStyle>
            <a:lvl1pPr>
              <a:defRPr/>
            </a:lvl1pPr>
          </a:lstStyle>
          <a:p>
            <a:endParaRPr lang="en-US" altLang="ja-JP" dirty="0"/>
          </a:p>
        </p:txBody>
      </p:sp>
      <p:sp>
        <p:nvSpPr>
          <p:cNvPr id="4" name="フッター プレースホルダ 3"/>
          <p:cNvSpPr>
            <a:spLocks noGrp="1"/>
          </p:cNvSpPr>
          <p:nvPr>
            <p:ph type="ftr" sz="quarter" idx="11"/>
          </p:nvPr>
        </p:nvSpPr>
        <p:spPr>
          <a:xfrm>
            <a:off x="3124200" y="6524625"/>
            <a:ext cx="2895600" cy="196850"/>
          </a:xfrm>
        </p:spPr>
        <p:txBody>
          <a:bodyPr/>
          <a:lstStyle>
            <a:lvl1pPr>
              <a:defRPr/>
            </a:lvl1pPr>
          </a:lstStyle>
          <a:p>
            <a:endParaRPr lang="en-US" altLang="ja-JP" dirty="0"/>
          </a:p>
        </p:txBody>
      </p:sp>
      <p:sp>
        <p:nvSpPr>
          <p:cNvPr id="6"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402606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4"/>
          <p:cNvSpPr>
            <a:spLocks noChangeArrowheads="1"/>
          </p:cNvSpPr>
          <p:nvPr/>
        </p:nvSpPr>
        <p:spPr bwMode="gray">
          <a:xfrm>
            <a:off x="0" y="2187"/>
            <a:ext cx="9144000" cy="836613"/>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6" name="Rectangle 15"/>
          <p:cNvSpPr>
            <a:spLocks noChangeArrowheads="1"/>
          </p:cNvSpPr>
          <p:nvPr/>
        </p:nvSpPr>
        <p:spPr bwMode="gray">
          <a:xfrm>
            <a:off x="500034" y="457200"/>
            <a:ext cx="3507793" cy="3816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dirty="0">
              <a:solidFill>
                <a:schemeClr val="tx1"/>
              </a:solidFill>
              <a:latin typeface="Arial" pitchFamily="34" charset="0"/>
              <a:ea typeface="ＭＳ Ｐゴシック" pitchFamily="50" charset="-128"/>
              <a:cs typeface="+mn-cs"/>
            </a:endParaRPr>
          </a:p>
        </p:txBody>
      </p:sp>
      <p:sp>
        <p:nvSpPr>
          <p:cNvPr id="7" name="Rectangle 16"/>
          <p:cNvSpPr>
            <a:spLocks noChangeArrowheads="1"/>
          </p:cNvSpPr>
          <p:nvPr/>
        </p:nvSpPr>
        <p:spPr bwMode="gray">
          <a:xfrm>
            <a:off x="3974123" y="185738"/>
            <a:ext cx="5169877" cy="271463"/>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8" name="Rectangle 17"/>
          <p:cNvSpPr>
            <a:spLocks noChangeArrowheads="1"/>
          </p:cNvSpPr>
          <p:nvPr/>
        </p:nvSpPr>
        <p:spPr bwMode="gray">
          <a:xfrm>
            <a:off x="3974123" y="457800"/>
            <a:ext cx="5169877" cy="381000"/>
          </a:xfrm>
          <a:prstGeom prst="rect">
            <a:avLst/>
          </a:prstGeom>
          <a:solidFill>
            <a:srgbClr val="6699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9" name="Line 18"/>
          <p:cNvSpPr>
            <a:spLocks noChangeShapeType="1"/>
          </p:cNvSpPr>
          <p:nvPr/>
        </p:nvSpPr>
        <p:spPr bwMode="gray">
          <a:xfrm>
            <a:off x="0" y="765175"/>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10" name="Rectangle 19"/>
          <p:cNvSpPr>
            <a:spLocks noChangeArrowheads="1"/>
          </p:cNvSpPr>
          <p:nvPr userDrawn="1"/>
        </p:nvSpPr>
        <p:spPr bwMode="gray">
          <a:xfrm rot="10800000" flipV="1">
            <a:off x="688975" y="3502025"/>
            <a:ext cx="7769225" cy="71438"/>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921026" name="Rectangle 2"/>
          <p:cNvSpPr>
            <a:spLocks noGrp="1" noChangeArrowheads="1"/>
          </p:cNvSpPr>
          <p:nvPr userDrawn="1">
            <p:ph type="ctrTitle"/>
          </p:nvPr>
        </p:nvSpPr>
        <p:spPr>
          <a:xfrm>
            <a:off x="685800" y="2708275"/>
            <a:ext cx="7772400" cy="676275"/>
          </a:xfrm>
        </p:spPr>
        <p:txBody>
          <a:bodyPr/>
          <a:lstStyle>
            <a:lvl1pPr algn="ctr">
              <a:defRPr sz="3600">
                <a:solidFill>
                  <a:schemeClr val="tx1"/>
                </a:solidFill>
              </a:defRPr>
            </a:lvl1pPr>
          </a:lstStyle>
          <a:p>
            <a:r>
              <a:rPr lang="ja-JP" altLang="en-US"/>
              <a:t>マスタ タイトルの書式設定</a:t>
            </a:r>
          </a:p>
        </p:txBody>
      </p:sp>
      <p:sp>
        <p:nvSpPr>
          <p:cNvPr id="1921027" name="Rectangle 3"/>
          <p:cNvSpPr>
            <a:spLocks noGrp="1" noChangeArrowheads="1"/>
          </p:cNvSpPr>
          <p:nvPr userDrawn="1">
            <p:ph type="subTitle" idx="1"/>
          </p:nvPr>
        </p:nvSpPr>
        <p:spPr>
          <a:xfrm>
            <a:off x="1371600" y="3789363"/>
            <a:ext cx="6400800" cy="911225"/>
          </a:xfrm>
        </p:spPr>
        <p:txBody>
          <a:bodyPr/>
          <a:lstStyle>
            <a:lvl1pPr marL="0" indent="0" algn="ctr">
              <a:buFontTx/>
              <a:buNone/>
              <a:defRPr sz="2000"/>
            </a:lvl1pPr>
          </a:lstStyle>
          <a:p>
            <a:r>
              <a:rPr lang="ja-JP" altLang="en-US"/>
              <a:t>マスタ サブタイトルの書式設定</a:t>
            </a:r>
          </a:p>
        </p:txBody>
      </p:sp>
      <p:sp>
        <p:nvSpPr>
          <p:cNvPr id="11" name="Rectangle 4"/>
          <p:cNvSpPr>
            <a:spLocks noGrp="1" noChangeArrowheads="1"/>
          </p:cNvSpPr>
          <p:nvPr userDrawn="1">
            <p:ph type="dt" sz="half" idx="10"/>
          </p:nvPr>
        </p:nvSpPr>
        <p:spPr>
          <a:xfrm>
            <a:off x="3506788" y="5084763"/>
            <a:ext cx="2133600" cy="288925"/>
          </a:xfrm>
        </p:spPr>
        <p:txBody>
          <a:bodyPr/>
          <a:lstStyle>
            <a:lvl1pPr algn="ctr">
              <a:defRPr sz="1400"/>
            </a:lvl1pPr>
          </a:lstStyle>
          <a:p>
            <a:pPr>
              <a:defRPr/>
            </a:pPr>
            <a:endParaRPr lang="en-US" altLang="ja-JP" dirty="0"/>
          </a:p>
        </p:txBody>
      </p:sp>
      <p:sp>
        <p:nvSpPr>
          <p:cNvPr id="12" name="Rectangle 5"/>
          <p:cNvSpPr>
            <a:spLocks noGrp="1" noChangeArrowheads="1"/>
          </p:cNvSpPr>
          <p:nvPr userDrawn="1">
            <p:ph type="ftr" sz="quarter" idx="11"/>
          </p:nvPr>
        </p:nvSpPr>
        <p:spPr>
          <a:xfrm>
            <a:off x="3124200" y="5453063"/>
            <a:ext cx="2895600" cy="288925"/>
          </a:xfrm>
        </p:spPr>
        <p:txBody>
          <a:bodyPr/>
          <a:lstStyle>
            <a:lvl1pPr>
              <a:defRPr sz="1400"/>
            </a:lvl1pPr>
          </a:lstStyle>
          <a:p>
            <a:pPr>
              <a:defRPr/>
            </a:pPr>
            <a:endParaRPr lang="en-US" altLang="ja-JP" dirty="0"/>
          </a:p>
        </p:txBody>
      </p:sp>
      <p:sp>
        <p:nvSpPr>
          <p:cNvPr id="13"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135534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170144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248904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386249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10"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104973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5519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37507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176244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1540441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188905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30163"/>
            <a:ext cx="2176462" cy="6096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9075" y="30163"/>
            <a:ext cx="6376988" cy="6096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extLst>
      <p:ext uri="{BB962C8B-B14F-4D97-AF65-F5344CB8AC3E}">
        <p14:creationId xmlns:p14="http://schemas.microsoft.com/office/powerpoint/2010/main" val="288330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21026" name="Rectangle 2"/>
          <p:cNvSpPr>
            <a:spLocks noGrp="1" noChangeArrowheads="1"/>
          </p:cNvSpPr>
          <p:nvPr>
            <p:ph type="ctrTitle"/>
          </p:nvPr>
        </p:nvSpPr>
        <p:spPr>
          <a:xfrm>
            <a:off x="685800" y="2708275"/>
            <a:ext cx="7772400" cy="676275"/>
          </a:xfrm>
        </p:spPr>
        <p:txBody>
          <a:bodyPr/>
          <a:lstStyle>
            <a:lvl1pPr algn="ctr">
              <a:defRPr sz="3600">
                <a:solidFill>
                  <a:schemeClr val="tx1"/>
                </a:solidFill>
              </a:defRPr>
            </a:lvl1pPr>
          </a:lstStyle>
          <a:p>
            <a:r>
              <a:rPr lang="ja-JP" altLang="en-US"/>
              <a:t>マスタ タイトルの書式設定</a:t>
            </a:r>
          </a:p>
        </p:txBody>
      </p:sp>
      <p:sp>
        <p:nvSpPr>
          <p:cNvPr id="1921027" name="Rectangle 3"/>
          <p:cNvSpPr>
            <a:spLocks noGrp="1" noChangeArrowheads="1"/>
          </p:cNvSpPr>
          <p:nvPr>
            <p:ph type="subTitle" idx="1"/>
          </p:nvPr>
        </p:nvSpPr>
        <p:spPr>
          <a:xfrm>
            <a:off x="1371600" y="3789363"/>
            <a:ext cx="6400800" cy="911225"/>
          </a:xfrm>
        </p:spPr>
        <p:txBody>
          <a:bodyPr/>
          <a:lstStyle>
            <a:lvl1pPr marL="0" indent="0" algn="ctr">
              <a:buFontTx/>
              <a:buNone/>
              <a:defRPr sz="2000"/>
            </a:lvl1pPr>
          </a:lstStyle>
          <a:p>
            <a:r>
              <a:rPr lang="ja-JP" altLang="en-US"/>
              <a:t>マスタ サブタイトルの書式設定</a:t>
            </a:r>
          </a:p>
        </p:txBody>
      </p:sp>
      <p:sp>
        <p:nvSpPr>
          <p:cNvPr id="11" name="Rectangle 4"/>
          <p:cNvSpPr>
            <a:spLocks noGrp="1" noChangeArrowheads="1"/>
          </p:cNvSpPr>
          <p:nvPr>
            <p:ph type="dt" sz="half" idx="10"/>
          </p:nvPr>
        </p:nvSpPr>
        <p:spPr>
          <a:xfrm>
            <a:off x="3506788" y="5084763"/>
            <a:ext cx="2133600" cy="288925"/>
          </a:xfrm>
        </p:spPr>
        <p:txBody>
          <a:bodyPr/>
          <a:lstStyle>
            <a:lvl1pPr algn="ctr">
              <a:defRPr sz="1400"/>
            </a:lvl1pPr>
          </a:lstStyle>
          <a:p>
            <a:pPr>
              <a:defRPr/>
            </a:pPr>
            <a:endParaRPr lang="en-US" altLang="ja-JP"/>
          </a:p>
        </p:txBody>
      </p:sp>
      <p:sp>
        <p:nvSpPr>
          <p:cNvPr id="12" name="Rectangle 5"/>
          <p:cNvSpPr>
            <a:spLocks noGrp="1" noChangeArrowheads="1"/>
          </p:cNvSpPr>
          <p:nvPr>
            <p:ph type="ftr" sz="quarter" idx="11"/>
          </p:nvPr>
        </p:nvSpPr>
        <p:spPr>
          <a:xfrm>
            <a:off x="3124200" y="5453063"/>
            <a:ext cx="2895600" cy="288925"/>
          </a:xfrm>
        </p:spPr>
        <p:txBody>
          <a:bodyPr/>
          <a:lstStyle>
            <a:lvl1pPr>
              <a:defRPr sz="1400"/>
            </a:lvl1pPr>
          </a:lstStyle>
          <a:p>
            <a:pPr>
              <a:defRPr/>
            </a:pPr>
            <a:endParaRPr lang="en-US" altLang="ja-JP"/>
          </a:p>
        </p:txBody>
      </p:sp>
      <p:sp>
        <p:nvSpPr>
          <p:cNvPr id="13" name="Rectangle 14"/>
          <p:cNvSpPr>
            <a:spLocks noChangeArrowheads="1"/>
          </p:cNvSpPr>
          <p:nvPr userDrawn="1"/>
        </p:nvSpPr>
        <p:spPr bwMode="gray">
          <a:xfrm>
            <a:off x="0" y="2187"/>
            <a:ext cx="9144000" cy="836613"/>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4" name="Rectangle 15"/>
          <p:cNvSpPr>
            <a:spLocks noChangeArrowheads="1"/>
          </p:cNvSpPr>
          <p:nvPr userDrawn="1"/>
        </p:nvSpPr>
        <p:spPr bwMode="gray">
          <a:xfrm>
            <a:off x="500034" y="457200"/>
            <a:ext cx="3507793" cy="3816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a:solidFill>
                <a:schemeClr val="tx1"/>
              </a:solidFill>
              <a:latin typeface="Arial" pitchFamily="34" charset="0"/>
              <a:ea typeface="ＭＳ Ｐゴシック" pitchFamily="50" charset="-128"/>
              <a:cs typeface="+mn-cs"/>
            </a:endParaRPr>
          </a:p>
        </p:txBody>
      </p:sp>
      <p:sp>
        <p:nvSpPr>
          <p:cNvPr id="15" name="Rectangle 16"/>
          <p:cNvSpPr>
            <a:spLocks noChangeArrowheads="1"/>
          </p:cNvSpPr>
          <p:nvPr userDrawn="1"/>
        </p:nvSpPr>
        <p:spPr bwMode="gray">
          <a:xfrm>
            <a:off x="3974123" y="185738"/>
            <a:ext cx="5169877" cy="271463"/>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6" name="Rectangle 17"/>
          <p:cNvSpPr>
            <a:spLocks noChangeArrowheads="1"/>
          </p:cNvSpPr>
          <p:nvPr userDrawn="1"/>
        </p:nvSpPr>
        <p:spPr bwMode="gray">
          <a:xfrm>
            <a:off x="3974123" y="457800"/>
            <a:ext cx="5169877" cy="381000"/>
          </a:xfrm>
          <a:prstGeom prst="rect">
            <a:avLst/>
          </a:prstGeom>
          <a:solidFill>
            <a:srgbClr val="6699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7" name="Line 18"/>
          <p:cNvSpPr>
            <a:spLocks noChangeShapeType="1"/>
          </p:cNvSpPr>
          <p:nvPr userDrawn="1"/>
        </p:nvSpPr>
        <p:spPr bwMode="gray">
          <a:xfrm>
            <a:off x="0" y="765175"/>
            <a:ext cx="9144000" cy="0"/>
          </a:xfrm>
          <a:prstGeom prst="line">
            <a:avLst/>
          </a:prstGeom>
          <a:noFill/>
          <a:ln w="28575">
            <a:solidFill>
              <a:schemeClr val="bg1"/>
            </a:solidFill>
            <a:round/>
            <a:headEnd/>
            <a:tailEnd/>
          </a:ln>
          <a:effectLst/>
        </p:spPr>
        <p:txBody>
          <a:bodyPr/>
          <a:lstStyle/>
          <a:p>
            <a:pPr>
              <a:defRPr/>
            </a:pPr>
            <a:endParaRPr lang="ja-JP" altLang="en-US">
              <a:latin typeface="Arial" pitchFamily="34" charset="0"/>
              <a:ea typeface="ＭＳ Ｐゴシック" pitchFamily="50" charset="-128"/>
            </a:endParaRPr>
          </a:p>
        </p:txBody>
      </p:sp>
      <p:sp>
        <p:nvSpPr>
          <p:cNvPr id="18" name="Rectangle 19"/>
          <p:cNvSpPr>
            <a:spLocks noChangeArrowheads="1"/>
          </p:cNvSpPr>
          <p:nvPr userDrawn="1"/>
        </p:nvSpPr>
        <p:spPr bwMode="gray">
          <a:xfrm rot="10800000" flipV="1">
            <a:off x="688975" y="3502025"/>
            <a:ext cx="7769225" cy="71438"/>
          </a:xfrm>
          <a:prstGeom prst="rect">
            <a:avLst/>
          </a:prstGeom>
          <a:solidFill>
            <a:srgbClr val="0000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9"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391250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B0F06EC2-31E3-4487-ABE7-9DDFF2F346FE}" type="slidenum">
              <a:rPr lang="en-US" altLang="ja-JP"/>
              <a:pPr>
                <a:defRPr/>
              </a:pPr>
              <a:t>‹#›</a:t>
            </a:fld>
            <a:endParaRPr lang="en-US" altLang="ja-JP"/>
          </a:p>
        </p:txBody>
      </p:sp>
    </p:spTree>
    <p:extLst>
      <p:ext uri="{BB962C8B-B14F-4D97-AF65-F5344CB8AC3E}">
        <p14:creationId xmlns:p14="http://schemas.microsoft.com/office/powerpoint/2010/main" val="4088519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EA0A8D9C-9ED1-4BE7-92FC-E17950823E39}" type="slidenum">
              <a:rPr lang="en-US" altLang="ja-JP"/>
              <a:pPr>
                <a:defRPr/>
              </a:pPr>
              <a:t>‹#›</a:t>
            </a:fld>
            <a:endParaRPr lang="en-US" altLang="ja-JP"/>
          </a:p>
        </p:txBody>
      </p:sp>
    </p:spTree>
    <p:extLst>
      <p:ext uri="{BB962C8B-B14F-4D97-AF65-F5344CB8AC3E}">
        <p14:creationId xmlns:p14="http://schemas.microsoft.com/office/powerpoint/2010/main" val="2605858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2904FC89-72D9-425E-B7D0-B1A5C4560FD6}" type="slidenum">
              <a:rPr lang="en-US" altLang="ja-JP"/>
              <a:pPr>
                <a:defRPr/>
              </a:pPr>
              <a:t>‹#›</a:t>
            </a:fld>
            <a:endParaRPr lang="en-US" altLang="ja-JP"/>
          </a:p>
        </p:txBody>
      </p:sp>
    </p:spTree>
    <p:extLst>
      <p:ext uri="{BB962C8B-B14F-4D97-AF65-F5344CB8AC3E}">
        <p14:creationId xmlns:p14="http://schemas.microsoft.com/office/powerpoint/2010/main" val="172832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D62C9647-7AE6-4121-91D8-8CD75FDB1BAC}" type="slidenum">
              <a:rPr lang="en-US" altLang="ja-JP"/>
              <a:pPr>
                <a:defRPr/>
              </a:pPr>
              <a:t>‹#›</a:t>
            </a:fld>
            <a:endParaRPr lang="en-US" altLang="ja-JP"/>
          </a:p>
        </p:txBody>
      </p:sp>
    </p:spTree>
    <p:extLst>
      <p:ext uri="{BB962C8B-B14F-4D97-AF65-F5344CB8AC3E}">
        <p14:creationId xmlns:p14="http://schemas.microsoft.com/office/powerpoint/2010/main" val="1770829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5603F056-379D-48C7-80F9-1D9D9A7F9CB6}" type="slidenum">
              <a:rPr lang="en-US" altLang="ja-JP"/>
              <a:pPr>
                <a:defRPr/>
              </a:pPr>
              <a:t>‹#›</a:t>
            </a:fld>
            <a:endParaRPr lang="en-US" altLang="ja-JP"/>
          </a:p>
        </p:txBody>
      </p:sp>
    </p:spTree>
    <p:extLst>
      <p:ext uri="{BB962C8B-B14F-4D97-AF65-F5344CB8AC3E}">
        <p14:creationId xmlns:p14="http://schemas.microsoft.com/office/powerpoint/2010/main" val="368114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sz="1200" b="0"/>
            </a:lvl1pPr>
          </a:lstStyle>
          <a:p>
            <a:pPr>
              <a:defRPr/>
            </a:pPr>
            <a:fld id="{BE6173F1-1146-4AD0-949D-62DDBE316092}" type="slidenum">
              <a:rPr lang="en-US" altLang="ja-JP" smtClean="0"/>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95D34B9C-A202-4971-A363-E664916E6F35}" type="slidenum">
              <a:rPr lang="en-US" altLang="ja-JP"/>
              <a:pPr>
                <a:defRPr/>
              </a:pPr>
              <a:t>‹#›</a:t>
            </a:fld>
            <a:endParaRPr lang="en-US" altLang="ja-JP"/>
          </a:p>
        </p:txBody>
      </p:sp>
    </p:spTree>
    <p:extLst>
      <p:ext uri="{BB962C8B-B14F-4D97-AF65-F5344CB8AC3E}">
        <p14:creationId xmlns:p14="http://schemas.microsoft.com/office/powerpoint/2010/main" val="35328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AEE55614-92C4-4F25-8F78-3CC71A724468}" type="slidenum">
              <a:rPr lang="en-US" altLang="ja-JP"/>
              <a:pPr>
                <a:defRPr/>
              </a:pPr>
              <a:t>‹#›</a:t>
            </a:fld>
            <a:endParaRPr lang="en-US" altLang="ja-JP"/>
          </a:p>
        </p:txBody>
      </p:sp>
    </p:spTree>
    <p:extLst>
      <p:ext uri="{BB962C8B-B14F-4D97-AF65-F5344CB8AC3E}">
        <p14:creationId xmlns:p14="http://schemas.microsoft.com/office/powerpoint/2010/main" val="489542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D5A7D2FD-CA9D-4F8D-9DAA-DF30F9DD4743}" type="slidenum">
              <a:rPr lang="en-US" altLang="ja-JP"/>
              <a:pPr>
                <a:defRPr/>
              </a:pPr>
              <a:t>‹#›</a:t>
            </a:fld>
            <a:endParaRPr lang="en-US" altLang="ja-JP"/>
          </a:p>
        </p:txBody>
      </p:sp>
    </p:spTree>
    <p:extLst>
      <p:ext uri="{BB962C8B-B14F-4D97-AF65-F5344CB8AC3E}">
        <p14:creationId xmlns:p14="http://schemas.microsoft.com/office/powerpoint/2010/main" val="3192544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A203AD42-C3B2-47AB-B6BA-4E101910E357}" type="slidenum">
              <a:rPr lang="en-US" altLang="ja-JP"/>
              <a:pPr>
                <a:defRPr/>
              </a:pPr>
              <a:t>‹#›</a:t>
            </a:fld>
            <a:endParaRPr lang="en-US" altLang="ja-JP"/>
          </a:p>
        </p:txBody>
      </p:sp>
    </p:spTree>
    <p:extLst>
      <p:ext uri="{BB962C8B-B14F-4D97-AF65-F5344CB8AC3E}">
        <p14:creationId xmlns:p14="http://schemas.microsoft.com/office/powerpoint/2010/main" val="10246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8463" y="30163"/>
            <a:ext cx="2176462" cy="6096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9075" y="30163"/>
            <a:ext cx="6376988" cy="6096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759F6D02-40EE-46AF-961B-B8CBEAC730BB}" type="slidenum">
              <a:rPr lang="en-US" altLang="ja-JP"/>
              <a:pPr>
                <a:defRPr/>
              </a:pPr>
              <a:t>‹#›</a:t>
            </a:fld>
            <a:endParaRPr lang="en-US" altLang="ja-JP"/>
          </a:p>
        </p:txBody>
      </p:sp>
    </p:spTree>
    <p:extLst>
      <p:ext uri="{BB962C8B-B14F-4D97-AF65-F5344CB8AC3E}">
        <p14:creationId xmlns:p14="http://schemas.microsoft.com/office/powerpoint/2010/main" val="296416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19075" y="30163"/>
            <a:ext cx="8705850" cy="60960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A1919C57-A3E9-482E-9161-758B265C7415}" type="slidenum">
              <a:rPr lang="en-US" altLang="ja-JP"/>
              <a:pPr>
                <a:defRPr/>
              </a:pPr>
              <a:t>‹#›</a:t>
            </a:fld>
            <a:endParaRPr lang="en-US" altLang="ja-JP"/>
          </a:p>
        </p:txBody>
      </p:sp>
    </p:spTree>
    <p:extLst>
      <p:ext uri="{BB962C8B-B14F-4D97-AF65-F5344CB8AC3E}">
        <p14:creationId xmlns:p14="http://schemas.microsoft.com/office/powerpoint/2010/main" val="1861314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19075" y="30163"/>
            <a:ext cx="8705850" cy="692150"/>
          </a:xfrm>
        </p:spPr>
        <p:txBody>
          <a:bodyPr/>
          <a:lstStyle/>
          <a:p>
            <a:r>
              <a:rPr lang="ja-JP" altLang="en-US"/>
              <a:t>マスタ タイトルの書式設定</a:t>
            </a:r>
          </a:p>
        </p:txBody>
      </p:sp>
      <p:sp>
        <p:nvSpPr>
          <p:cNvPr id="3" name="クリップアート プレースホルダ 2"/>
          <p:cNvSpPr>
            <a:spLocks noGrp="1"/>
          </p:cNvSpPr>
          <p:nvPr>
            <p:ph type="clipArt" sz="half" idx="1"/>
          </p:nvPr>
        </p:nvSpPr>
        <p:spPr>
          <a:xfrm>
            <a:off x="457200" y="1196975"/>
            <a:ext cx="4038600" cy="4929188"/>
          </a:xfrm>
        </p:spPr>
        <p:txBody>
          <a:bodyPr/>
          <a:lstStyle/>
          <a:p>
            <a:pPr lvl="0"/>
            <a:endParaRPr lang="ja-JP" altLang="en-US" noProof="0"/>
          </a:p>
        </p:txBody>
      </p:sp>
      <p:sp>
        <p:nvSpPr>
          <p:cNvPr id="4" name="テキスト プレースホルダ 3"/>
          <p:cNvSpPr>
            <a:spLocks noGrp="1"/>
          </p:cNvSpPr>
          <p:nvPr>
            <p:ph type="body" sz="half" idx="2"/>
          </p:nvPr>
        </p:nvSpPr>
        <p:spPr>
          <a:xfrm>
            <a:off x="4648200" y="1196975"/>
            <a:ext cx="4038600" cy="49291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xfrm>
            <a:off x="6826250" y="6524625"/>
            <a:ext cx="2133600" cy="196850"/>
          </a:xfrm>
          <a:prstGeom prst="rect">
            <a:avLst/>
          </a:prstGeom>
          <a:ln/>
        </p:spPr>
        <p:txBody>
          <a:bodyPr/>
          <a:lstStyle>
            <a:lvl1pPr>
              <a:defRPr/>
            </a:lvl1pPr>
          </a:lstStyle>
          <a:p>
            <a:pPr>
              <a:defRPr/>
            </a:pPr>
            <a:fld id="{07CEF91A-C92D-4B29-9D77-D9BBC1C7D756}" type="slidenum">
              <a:rPr lang="en-US" altLang="ja-JP"/>
              <a:pPr>
                <a:defRPr/>
              </a:pPr>
              <a:t>‹#›</a:t>
            </a:fld>
            <a:endParaRPr lang="en-US" altLang="ja-JP"/>
          </a:p>
        </p:txBody>
      </p:sp>
    </p:spTree>
    <p:extLst>
      <p:ext uri="{BB962C8B-B14F-4D97-AF65-F5344CB8AC3E}">
        <p14:creationId xmlns:p14="http://schemas.microsoft.com/office/powerpoint/2010/main" val="81751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10"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Rectangle 13"/>
          <p:cNvSpPr>
            <a:spLocks noGrp="1" noChangeArrowheads="1"/>
          </p:cNvSpPr>
          <p:nvPr>
            <p:ph type="sldNum" sz="quarter" idx="12"/>
          </p:nvPr>
        </p:nvSpPr>
        <p:spPr>
          <a:xfrm>
            <a:off x="8593852" y="6606000"/>
            <a:ext cx="504000" cy="216000"/>
          </a:xfrm>
          <a:prstGeom prst="rect">
            <a:avLst/>
          </a:prstGeom>
          <a:ln/>
        </p:spPr>
        <p:txBody>
          <a:bodyPr anchor="ctr" anchorCtr="0"/>
          <a:lstStyle>
            <a:lvl1pPr>
              <a:defRPr/>
            </a:lvl1pPr>
          </a:lstStyle>
          <a:p>
            <a:pPr>
              <a:defRPr/>
            </a:pPr>
            <a:fld id="{BE6173F1-1146-4AD0-949D-62DDBE316092}"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gray">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20011" name="Rectangle 11"/>
          <p:cNvSpPr>
            <a:spLocks noGrp="1" noChangeArrowheads="1"/>
          </p:cNvSpPr>
          <p:nvPr>
            <p:ph type="dt" sz="half" idx="2"/>
          </p:nvPr>
        </p:nvSpPr>
        <p:spPr bwMode="gray">
          <a:xfrm>
            <a:off x="18415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ea typeface="ＭＳ Ｐゴシック" pitchFamily="50" charset="-128"/>
              </a:defRPr>
            </a:lvl1pPr>
          </a:lstStyle>
          <a:p>
            <a:pPr>
              <a:defRPr/>
            </a:pPr>
            <a:endParaRPr lang="en-US" altLang="ja-JP" dirty="0"/>
          </a:p>
        </p:txBody>
      </p:sp>
      <p:sp>
        <p:nvSpPr>
          <p:cNvPr id="1920012" name="Rectangle 12"/>
          <p:cNvSpPr>
            <a:spLocks noGrp="1" noChangeArrowheads="1"/>
          </p:cNvSpPr>
          <p:nvPr>
            <p:ph type="ftr" sz="quarter" idx="3"/>
          </p:nvPr>
        </p:nvSpPr>
        <p:spPr bwMode="gray">
          <a:xfrm>
            <a:off x="3124200" y="6524625"/>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Arial" pitchFamily="34" charset="0"/>
                <a:ea typeface="ＭＳ Ｐゴシック" pitchFamily="50" charset="-128"/>
              </a:defRPr>
            </a:lvl1pPr>
          </a:lstStyle>
          <a:p>
            <a:pPr>
              <a:defRPr/>
            </a:pPr>
            <a:endParaRPr lang="en-US" altLang="ja-JP" dirty="0"/>
          </a:p>
        </p:txBody>
      </p:sp>
      <p:sp>
        <p:nvSpPr>
          <p:cNvPr id="1030" name="Rectangle 14"/>
          <p:cNvSpPr>
            <a:spLocks noGrp="1" noChangeArrowheads="1"/>
          </p:cNvSpPr>
          <p:nvPr>
            <p:ph type="title"/>
          </p:nvPr>
        </p:nvSpPr>
        <p:spPr bwMode="gray">
          <a:xfrm>
            <a:off x="219075" y="30163"/>
            <a:ext cx="870585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920022" name="Rectangle 22"/>
          <p:cNvSpPr>
            <a:spLocks noChangeArrowheads="1"/>
          </p:cNvSpPr>
          <p:nvPr userDrawn="1"/>
        </p:nvSpPr>
        <p:spPr bwMode="gray">
          <a:xfrm rot="10800000" flipV="1">
            <a:off x="-7938" y="6518271"/>
            <a:ext cx="9159876" cy="54000"/>
          </a:xfrm>
          <a:prstGeom prst="rect">
            <a:avLst/>
          </a:prstGeom>
          <a:solidFill>
            <a:srgbClr val="9FBF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5" name="Rectangle 16"/>
          <p:cNvSpPr>
            <a:spLocks noChangeArrowheads="1"/>
          </p:cNvSpPr>
          <p:nvPr userDrawn="1"/>
        </p:nvSpPr>
        <p:spPr bwMode="gray">
          <a:xfrm>
            <a:off x="0" y="0"/>
            <a:ext cx="9144000" cy="381000"/>
          </a:xfrm>
          <a:prstGeom prst="rect">
            <a:avLst/>
          </a:prstGeom>
          <a:solidFill>
            <a:srgbClr val="0000FF"/>
          </a:solidFill>
          <a:ln w="9525" algn="ctr">
            <a:noFill/>
            <a:miter lim="800000"/>
            <a:headEnd/>
            <a:tailEnd/>
          </a:ln>
          <a:effectLst/>
        </p:spPr>
        <p:txBody>
          <a:bodyPr wrap="none" anchor="ctr"/>
          <a:lstStyle/>
          <a:p>
            <a:pPr>
              <a:defRPr/>
            </a:pPr>
            <a:endParaRPr lang="ja-JP" altLang="en-US" dirty="0">
              <a:latin typeface="Arial" pitchFamily="34" charset="0"/>
              <a:ea typeface="ＭＳ Ｐゴシック" pitchFamily="50" charset="-128"/>
            </a:endParaRPr>
          </a:p>
        </p:txBody>
      </p:sp>
      <p:sp>
        <p:nvSpPr>
          <p:cNvPr id="16" name="Rectangle 17"/>
          <p:cNvSpPr>
            <a:spLocks noChangeArrowheads="1"/>
          </p:cNvSpPr>
          <p:nvPr userDrawn="1"/>
        </p:nvSpPr>
        <p:spPr bwMode="gray">
          <a:xfrm>
            <a:off x="598904" y="157583"/>
            <a:ext cx="3384000" cy="223417"/>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dirty="0">
              <a:solidFill>
                <a:schemeClr val="tx1"/>
              </a:solidFill>
              <a:latin typeface="Arial" pitchFamily="34" charset="0"/>
              <a:ea typeface="ＭＳ Ｐゴシック" pitchFamily="50" charset="-128"/>
              <a:cs typeface="+mn-cs"/>
            </a:endParaRPr>
          </a:p>
        </p:txBody>
      </p:sp>
      <p:sp>
        <p:nvSpPr>
          <p:cNvPr id="17" name="Rectangle 18"/>
          <p:cNvSpPr>
            <a:spLocks noChangeArrowheads="1"/>
          </p:cNvSpPr>
          <p:nvPr userDrawn="1"/>
        </p:nvSpPr>
        <p:spPr bwMode="gray">
          <a:xfrm>
            <a:off x="3973513" y="-1715"/>
            <a:ext cx="5170488" cy="1800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8" name="Rectangle 19"/>
          <p:cNvSpPr>
            <a:spLocks noChangeArrowheads="1"/>
          </p:cNvSpPr>
          <p:nvPr userDrawn="1"/>
        </p:nvSpPr>
        <p:spPr bwMode="gray">
          <a:xfrm>
            <a:off x="3973513" y="155551"/>
            <a:ext cx="5170488" cy="225449"/>
          </a:xfrm>
          <a:prstGeom prst="rect">
            <a:avLst/>
          </a:prstGeom>
          <a:solidFill>
            <a:srgbClr val="6699FF"/>
          </a:solidFill>
          <a:ln w="9525" algn="ctr">
            <a:noFill/>
            <a:miter lim="800000"/>
            <a:headEnd/>
            <a:tailEnd/>
          </a:ln>
          <a:effectLst/>
        </p:spPr>
        <p:txBody>
          <a:bodyPr wrap="none" anchor="ctr"/>
          <a:lstStyle/>
          <a:p>
            <a:pPr>
              <a:defRPr/>
            </a:pPr>
            <a:endParaRPr lang="ja-JP" altLang="en-US" dirty="0">
              <a:latin typeface="Arial" pitchFamily="34" charset="0"/>
              <a:ea typeface="ＭＳ Ｐゴシック" pitchFamily="50" charset="-128"/>
            </a:endParaRPr>
          </a:p>
        </p:txBody>
      </p:sp>
      <p:sp>
        <p:nvSpPr>
          <p:cNvPr id="19" name="Line 20"/>
          <p:cNvSpPr>
            <a:spLocks noChangeShapeType="1"/>
          </p:cNvSpPr>
          <p:nvPr userDrawn="1"/>
        </p:nvSpPr>
        <p:spPr bwMode="gray">
          <a:xfrm>
            <a:off x="0" y="369888"/>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20" name="Line 21"/>
          <p:cNvSpPr>
            <a:spLocks noChangeShapeType="1"/>
          </p:cNvSpPr>
          <p:nvPr userDrawn="1"/>
        </p:nvSpPr>
        <p:spPr bwMode="gray">
          <a:xfrm>
            <a:off x="0" y="307975"/>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21" name="Rectangle 13"/>
          <p:cNvSpPr>
            <a:spLocks noGrp="1" noChangeArrowheads="1"/>
          </p:cNvSpPr>
          <p:nvPr>
            <p:ph type="sldNum" sz="quarter" idx="4"/>
          </p:nvPr>
        </p:nvSpPr>
        <p:spPr>
          <a:xfrm>
            <a:off x="8593852" y="6606000"/>
            <a:ext cx="504000" cy="216000"/>
          </a:xfrm>
          <a:prstGeom prst="rect">
            <a:avLst/>
          </a:prstGeom>
          <a:ln/>
        </p:spPr>
        <p:txBody>
          <a:bodyPr anchor="ctr" anchorCtr="0"/>
          <a:lstStyle>
            <a:lvl1pPr algn="r">
              <a:defRPr sz="1200" b="0"/>
            </a:lvl1pPr>
          </a:lstStyle>
          <a:p>
            <a:pPr>
              <a:defRPr/>
            </a:pPr>
            <a:fld id="{BE6173F1-1146-4AD0-949D-62DDBE31609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36"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8" r:id="rId12"/>
  </p:sldLayoutIdLst>
  <p:hf hdr="0" ftr="0" dt="0"/>
  <p:txStyles>
    <p:titleStyle>
      <a:lvl1pPr algn="l" rtl="0" eaLnBrk="0" fontAlgn="base" hangingPunct="0">
        <a:spcBef>
          <a:spcPct val="0"/>
        </a:spcBef>
        <a:spcAft>
          <a:spcPct val="0"/>
        </a:spcAft>
        <a:defRPr kumimoji="1" sz="2800">
          <a:solidFill>
            <a:schemeClr val="bg1"/>
          </a:solidFill>
          <a:latin typeface="+mj-lt"/>
          <a:ea typeface="+mj-ea"/>
          <a:cs typeface="+mj-cs"/>
        </a:defRPr>
      </a:lvl1pPr>
      <a:lvl2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bg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gray">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20011" name="Rectangle 11"/>
          <p:cNvSpPr>
            <a:spLocks noGrp="1" noChangeArrowheads="1"/>
          </p:cNvSpPr>
          <p:nvPr>
            <p:ph type="dt" sz="half" idx="2"/>
          </p:nvPr>
        </p:nvSpPr>
        <p:spPr bwMode="gray">
          <a:xfrm>
            <a:off x="18415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ea typeface="ＭＳ Ｐゴシック" pitchFamily="50" charset="-128"/>
              </a:defRPr>
            </a:lvl1pPr>
          </a:lstStyle>
          <a:p>
            <a:pPr>
              <a:defRPr/>
            </a:pPr>
            <a:endParaRPr lang="en-US" altLang="ja-JP" dirty="0"/>
          </a:p>
        </p:txBody>
      </p:sp>
      <p:sp>
        <p:nvSpPr>
          <p:cNvPr id="1920012" name="Rectangle 12"/>
          <p:cNvSpPr>
            <a:spLocks noGrp="1" noChangeArrowheads="1"/>
          </p:cNvSpPr>
          <p:nvPr>
            <p:ph type="ftr" sz="quarter" idx="3"/>
          </p:nvPr>
        </p:nvSpPr>
        <p:spPr bwMode="gray">
          <a:xfrm>
            <a:off x="3124200" y="6524625"/>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Arial" pitchFamily="34" charset="0"/>
                <a:ea typeface="ＭＳ Ｐゴシック" pitchFamily="50" charset="-128"/>
              </a:defRPr>
            </a:lvl1pPr>
          </a:lstStyle>
          <a:p>
            <a:pPr>
              <a:defRPr/>
            </a:pPr>
            <a:endParaRPr lang="en-US" altLang="ja-JP" dirty="0"/>
          </a:p>
        </p:txBody>
      </p:sp>
      <p:sp>
        <p:nvSpPr>
          <p:cNvPr id="1030" name="Rectangle 14"/>
          <p:cNvSpPr>
            <a:spLocks noGrp="1" noChangeArrowheads="1"/>
          </p:cNvSpPr>
          <p:nvPr>
            <p:ph type="title"/>
          </p:nvPr>
        </p:nvSpPr>
        <p:spPr bwMode="gray">
          <a:xfrm>
            <a:off x="219075" y="30163"/>
            <a:ext cx="870585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920022" name="Rectangle 22"/>
          <p:cNvSpPr>
            <a:spLocks noChangeArrowheads="1"/>
          </p:cNvSpPr>
          <p:nvPr userDrawn="1"/>
        </p:nvSpPr>
        <p:spPr bwMode="gray">
          <a:xfrm rot="10800000" flipV="1">
            <a:off x="-7938" y="6518271"/>
            <a:ext cx="9159876" cy="54000"/>
          </a:xfrm>
          <a:prstGeom prst="rect">
            <a:avLst/>
          </a:prstGeom>
          <a:solidFill>
            <a:srgbClr val="9FBF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5" name="Rectangle 16"/>
          <p:cNvSpPr>
            <a:spLocks noChangeArrowheads="1"/>
          </p:cNvSpPr>
          <p:nvPr userDrawn="1"/>
        </p:nvSpPr>
        <p:spPr bwMode="gray">
          <a:xfrm>
            <a:off x="0" y="0"/>
            <a:ext cx="9144000" cy="381000"/>
          </a:xfrm>
          <a:prstGeom prst="rect">
            <a:avLst/>
          </a:prstGeom>
          <a:solidFill>
            <a:srgbClr val="0000FF"/>
          </a:solidFill>
          <a:ln w="9525" algn="ctr">
            <a:noFill/>
            <a:miter lim="800000"/>
            <a:headEnd/>
            <a:tailEnd/>
          </a:ln>
          <a:effectLst/>
        </p:spPr>
        <p:txBody>
          <a:bodyPr wrap="none" anchor="ctr"/>
          <a:lstStyle/>
          <a:p>
            <a:pPr>
              <a:defRPr/>
            </a:pPr>
            <a:endParaRPr lang="ja-JP" altLang="en-US" dirty="0">
              <a:latin typeface="Arial" pitchFamily="34" charset="0"/>
              <a:ea typeface="ＭＳ Ｐゴシック" pitchFamily="50" charset="-128"/>
            </a:endParaRPr>
          </a:p>
        </p:txBody>
      </p:sp>
      <p:sp>
        <p:nvSpPr>
          <p:cNvPr id="16" name="Rectangle 17"/>
          <p:cNvSpPr>
            <a:spLocks noChangeArrowheads="1"/>
          </p:cNvSpPr>
          <p:nvPr userDrawn="1"/>
        </p:nvSpPr>
        <p:spPr bwMode="gray">
          <a:xfrm>
            <a:off x="598904" y="157583"/>
            <a:ext cx="3384000" cy="223417"/>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dirty="0">
              <a:solidFill>
                <a:schemeClr val="tx1"/>
              </a:solidFill>
              <a:latin typeface="Arial" pitchFamily="34" charset="0"/>
              <a:ea typeface="ＭＳ Ｐゴシック" pitchFamily="50" charset="-128"/>
              <a:cs typeface="+mn-cs"/>
            </a:endParaRPr>
          </a:p>
        </p:txBody>
      </p:sp>
      <p:sp>
        <p:nvSpPr>
          <p:cNvPr id="17" name="Rectangle 18"/>
          <p:cNvSpPr>
            <a:spLocks noChangeArrowheads="1"/>
          </p:cNvSpPr>
          <p:nvPr userDrawn="1"/>
        </p:nvSpPr>
        <p:spPr bwMode="gray">
          <a:xfrm>
            <a:off x="3973513" y="-1715"/>
            <a:ext cx="5170488" cy="1800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dirty="0">
              <a:solidFill>
                <a:schemeClr val="tx1"/>
              </a:solidFill>
              <a:latin typeface="Arial" pitchFamily="34" charset="0"/>
              <a:ea typeface="ＭＳ Ｐゴシック" pitchFamily="50" charset="-128"/>
              <a:cs typeface="+mn-cs"/>
            </a:endParaRPr>
          </a:p>
        </p:txBody>
      </p:sp>
      <p:sp>
        <p:nvSpPr>
          <p:cNvPr id="18" name="Rectangle 19"/>
          <p:cNvSpPr>
            <a:spLocks noChangeArrowheads="1"/>
          </p:cNvSpPr>
          <p:nvPr userDrawn="1"/>
        </p:nvSpPr>
        <p:spPr bwMode="gray">
          <a:xfrm>
            <a:off x="3973513" y="155551"/>
            <a:ext cx="5170488" cy="225449"/>
          </a:xfrm>
          <a:prstGeom prst="rect">
            <a:avLst/>
          </a:prstGeom>
          <a:solidFill>
            <a:srgbClr val="6699FF"/>
          </a:solidFill>
          <a:ln w="9525" algn="ctr">
            <a:noFill/>
            <a:miter lim="800000"/>
            <a:headEnd/>
            <a:tailEnd/>
          </a:ln>
          <a:effectLst/>
        </p:spPr>
        <p:txBody>
          <a:bodyPr wrap="none" anchor="ctr"/>
          <a:lstStyle/>
          <a:p>
            <a:pPr>
              <a:defRPr/>
            </a:pPr>
            <a:endParaRPr lang="ja-JP" altLang="en-US" dirty="0">
              <a:latin typeface="Arial" pitchFamily="34" charset="0"/>
              <a:ea typeface="ＭＳ Ｐゴシック" pitchFamily="50" charset="-128"/>
            </a:endParaRPr>
          </a:p>
        </p:txBody>
      </p:sp>
      <p:sp>
        <p:nvSpPr>
          <p:cNvPr id="19" name="Line 20"/>
          <p:cNvSpPr>
            <a:spLocks noChangeShapeType="1"/>
          </p:cNvSpPr>
          <p:nvPr userDrawn="1"/>
        </p:nvSpPr>
        <p:spPr bwMode="gray">
          <a:xfrm>
            <a:off x="0" y="369888"/>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20" name="Line 21"/>
          <p:cNvSpPr>
            <a:spLocks noChangeShapeType="1"/>
          </p:cNvSpPr>
          <p:nvPr userDrawn="1"/>
        </p:nvSpPr>
        <p:spPr bwMode="gray">
          <a:xfrm>
            <a:off x="0" y="307975"/>
            <a:ext cx="9144000" cy="0"/>
          </a:xfrm>
          <a:prstGeom prst="line">
            <a:avLst/>
          </a:prstGeom>
          <a:noFill/>
          <a:ln w="28575">
            <a:solidFill>
              <a:schemeClr val="bg1"/>
            </a:solidFill>
            <a:round/>
            <a:headEnd/>
            <a:tailEnd/>
          </a:ln>
          <a:effectLst/>
        </p:spPr>
        <p:txBody>
          <a:bodyPr/>
          <a:lstStyle/>
          <a:p>
            <a:pPr>
              <a:defRPr/>
            </a:pPr>
            <a:endParaRPr lang="ja-JP" altLang="en-US" dirty="0">
              <a:latin typeface="Arial" pitchFamily="34" charset="0"/>
              <a:ea typeface="ＭＳ Ｐゴシック" pitchFamily="50" charset="-128"/>
            </a:endParaRPr>
          </a:p>
        </p:txBody>
      </p:sp>
      <p:sp>
        <p:nvSpPr>
          <p:cNvPr id="21" name="Rectangle 13"/>
          <p:cNvSpPr>
            <a:spLocks noGrp="1" noChangeArrowheads="1"/>
          </p:cNvSpPr>
          <p:nvPr>
            <p:ph type="sldNum" sz="quarter" idx="4"/>
          </p:nvPr>
        </p:nvSpPr>
        <p:spPr>
          <a:xfrm>
            <a:off x="8593852" y="6606000"/>
            <a:ext cx="504000" cy="216000"/>
          </a:xfrm>
          <a:prstGeom prst="rect">
            <a:avLst/>
          </a:prstGeom>
          <a:ln/>
        </p:spPr>
        <p:txBody>
          <a:bodyPr anchor="ctr" anchorCtr="0"/>
          <a:lstStyle>
            <a:lvl1pPr algn="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187072759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rtl="0" eaLnBrk="0" fontAlgn="base" hangingPunct="0">
        <a:spcBef>
          <a:spcPct val="0"/>
        </a:spcBef>
        <a:spcAft>
          <a:spcPct val="0"/>
        </a:spcAft>
        <a:defRPr kumimoji="1" sz="2800">
          <a:solidFill>
            <a:schemeClr val="bg1"/>
          </a:solidFill>
          <a:latin typeface="+mj-lt"/>
          <a:ea typeface="+mj-ea"/>
          <a:cs typeface="+mj-cs"/>
        </a:defRPr>
      </a:lvl1pPr>
      <a:lvl2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bg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gray">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20011" name="Rectangle 11"/>
          <p:cNvSpPr>
            <a:spLocks noGrp="1" noChangeArrowheads="1"/>
          </p:cNvSpPr>
          <p:nvPr>
            <p:ph type="dt" sz="half" idx="2"/>
          </p:nvPr>
        </p:nvSpPr>
        <p:spPr bwMode="gray">
          <a:xfrm>
            <a:off x="18415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ja-JP"/>
          </a:p>
        </p:txBody>
      </p:sp>
      <p:sp>
        <p:nvSpPr>
          <p:cNvPr id="1920012" name="Rectangle 12"/>
          <p:cNvSpPr>
            <a:spLocks noGrp="1" noChangeArrowheads="1"/>
          </p:cNvSpPr>
          <p:nvPr>
            <p:ph type="ftr" sz="quarter" idx="3"/>
          </p:nvPr>
        </p:nvSpPr>
        <p:spPr bwMode="gray">
          <a:xfrm>
            <a:off x="3124200" y="6524625"/>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Arial" pitchFamily="34" charset="0"/>
              </a:defRPr>
            </a:lvl1pPr>
          </a:lstStyle>
          <a:p>
            <a:pPr>
              <a:defRPr/>
            </a:pPr>
            <a:endParaRPr lang="en-US" altLang="ja-JP"/>
          </a:p>
        </p:txBody>
      </p:sp>
      <p:sp>
        <p:nvSpPr>
          <p:cNvPr id="1030" name="Rectangle 14"/>
          <p:cNvSpPr>
            <a:spLocks noGrp="1" noChangeArrowheads="1"/>
          </p:cNvSpPr>
          <p:nvPr>
            <p:ph type="title"/>
          </p:nvPr>
        </p:nvSpPr>
        <p:spPr bwMode="gray">
          <a:xfrm>
            <a:off x="219075" y="30163"/>
            <a:ext cx="870585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5" name="Rectangle 22"/>
          <p:cNvSpPr>
            <a:spLocks noChangeArrowheads="1"/>
          </p:cNvSpPr>
          <p:nvPr userDrawn="1"/>
        </p:nvSpPr>
        <p:spPr bwMode="gray">
          <a:xfrm rot="10800000" flipV="1">
            <a:off x="-7938" y="6518271"/>
            <a:ext cx="9159876" cy="54000"/>
          </a:xfrm>
          <a:prstGeom prst="rect">
            <a:avLst/>
          </a:prstGeom>
          <a:solidFill>
            <a:srgbClr val="9FBF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6" name="Rectangle 16"/>
          <p:cNvSpPr>
            <a:spLocks noChangeArrowheads="1"/>
          </p:cNvSpPr>
          <p:nvPr userDrawn="1"/>
        </p:nvSpPr>
        <p:spPr bwMode="gray">
          <a:xfrm>
            <a:off x="0" y="0"/>
            <a:ext cx="9144000" cy="381000"/>
          </a:xfrm>
          <a:prstGeom prst="rect">
            <a:avLst/>
          </a:prstGeom>
          <a:solidFill>
            <a:srgbClr val="0000FF"/>
          </a:solidFill>
          <a:ln w="9525" algn="ctr">
            <a:noFill/>
            <a:miter lim="800000"/>
            <a:headEnd/>
            <a:tailEnd/>
          </a:ln>
          <a:effectLst/>
        </p:spPr>
        <p:txBody>
          <a:bodyPr wrap="none" anchor="ctr"/>
          <a:lstStyle/>
          <a:p>
            <a:pPr>
              <a:defRPr/>
            </a:pPr>
            <a:endParaRPr lang="ja-JP" altLang="en-US">
              <a:latin typeface="Arial" pitchFamily="34" charset="0"/>
              <a:ea typeface="ＭＳ Ｐゴシック" pitchFamily="50" charset="-128"/>
            </a:endParaRPr>
          </a:p>
        </p:txBody>
      </p:sp>
      <p:sp>
        <p:nvSpPr>
          <p:cNvPr id="17" name="Rectangle 17"/>
          <p:cNvSpPr>
            <a:spLocks noChangeArrowheads="1"/>
          </p:cNvSpPr>
          <p:nvPr userDrawn="1"/>
        </p:nvSpPr>
        <p:spPr bwMode="gray">
          <a:xfrm>
            <a:off x="598904" y="157583"/>
            <a:ext cx="3384000" cy="223417"/>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ja-JP" b="1" kern="1200">
              <a:solidFill>
                <a:schemeClr val="tx1"/>
              </a:solidFill>
              <a:latin typeface="Arial" pitchFamily="34" charset="0"/>
              <a:ea typeface="ＭＳ Ｐゴシック" pitchFamily="50" charset="-128"/>
              <a:cs typeface="+mn-cs"/>
            </a:endParaRPr>
          </a:p>
        </p:txBody>
      </p:sp>
      <p:sp>
        <p:nvSpPr>
          <p:cNvPr id="18" name="Rectangle 18"/>
          <p:cNvSpPr>
            <a:spLocks noChangeArrowheads="1"/>
          </p:cNvSpPr>
          <p:nvPr userDrawn="1"/>
        </p:nvSpPr>
        <p:spPr bwMode="gray">
          <a:xfrm>
            <a:off x="3973513" y="-1715"/>
            <a:ext cx="5170488" cy="180000"/>
          </a:xfrm>
          <a:prstGeom prst="rect">
            <a:avLst/>
          </a:prstGeom>
          <a:solidFill>
            <a:srgbClr val="3366FF"/>
          </a:solidFill>
          <a:ln w="9525" algn="ctr">
            <a:noFill/>
            <a:miter lim="800000"/>
            <a:headEnd/>
            <a:tailEnd/>
          </a:ln>
          <a:effectLst/>
        </p:spPr>
        <p:txBody>
          <a:bodyPr wrap="none" anchor="ctr"/>
          <a:lstStyle/>
          <a:p>
            <a:pPr algn="l" rtl="0" fontAlgn="base">
              <a:spcBef>
                <a:spcPct val="0"/>
              </a:spcBef>
              <a:spcAft>
                <a:spcPct val="0"/>
              </a:spcAft>
              <a:defRPr/>
            </a:pPr>
            <a:endParaRPr kumimoji="1" lang="ja-JP" altLang="en-US" b="1" kern="1200">
              <a:solidFill>
                <a:schemeClr val="tx1"/>
              </a:solidFill>
              <a:latin typeface="Arial" pitchFamily="34" charset="0"/>
              <a:ea typeface="ＭＳ Ｐゴシック" pitchFamily="50" charset="-128"/>
              <a:cs typeface="+mn-cs"/>
            </a:endParaRPr>
          </a:p>
        </p:txBody>
      </p:sp>
      <p:sp>
        <p:nvSpPr>
          <p:cNvPr id="19" name="Rectangle 19"/>
          <p:cNvSpPr>
            <a:spLocks noChangeArrowheads="1"/>
          </p:cNvSpPr>
          <p:nvPr userDrawn="1"/>
        </p:nvSpPr>
        <p:spPr bwMode="gray">
          <a:xfrm>
            <a:off x="3973513" y="155551"/>
            <a:ext cx="5170488" cy="225449"/>
          </a:xfrm>
          <a:prstGeom prst="rect">
            <a:avLst/>
          </a:prstGeom>
          <a:solidFill>
            <a:srgbClr val="6699FF"/>
          </a:solidFill>
          <a:ln w="9525" algn="ctr">
            <a:noFill/>
            <a:miter lim="800000"/>
            <a:headEnd/>
            <a:tailEnd/>
          </a:ln>
          <a:effectLst/>
        </p:spPr>
        <p:txBody>
          <a:bodyPr wrap="none" anchor="ctr"/>
          <a:lstStyle/>
          <a:p>
            <a:pPr>
              <a:defRPr/>
            </a:pPr>
            <a:endParaRPr lang="ja-JP" altLang="en-US">
              <a:latin typeface="Arial" pitchFamily="34" charset="0"/>
              <a:ea typeface="ＭＳ Ｐゴシック" pitchFamily="50" charset="-128"/>
            </a:endParaRPr>
          </a:p>
        </p:txBody>
      </p:sp>
      <p:sp>
        <p:nvSpPr>
          <p:cNvPr id="20" name="Line 20"/>
          <p:cNvSpPr>
            <a:spLocks noChangeShapeType="1"/>
          </p:cNvSpPr>
          <p:nvPr userDrawn="1"/>
        </p:nvSpPr>
        <p:spPr bwMode="gray">
          <a:xfrm>
            <a:off x="0" y="369888"/>
            <a:ext cx="9144000" cy="0"/>
          </a:xfrm>
          <a:prstGeom prst="line">
            <a:avLst/>
          </a:prstGeom>
          <a:noFill/>
          <a:ln w="28575">
            <a:solidFill>
              <a:schemeClr val="bg1"/>
            </a:solidFill>
            <a:round/>
            <a:headEnd/>
            <a:tailEnd/>
          </a:ln>
          <a:effectLst/>
        </p:spPr>
        <p:txBody>
          <a:bodyPr/>
          <a:lstStyle/>
          <a:p>
            <a:pPr>
              <a:defRPr/>
            </a:pPr>
            <a:endParaRPr lang="ja-JP" altLang="en-US">
              <a:latin typeface="Arial" pitchFamily="34" charset="0"/>
              <a:ea typeface="ＭＳ Ｐゴシック" pitchFamily="50" charset="-128"/>
            </a:endParaRPr>
          </a:p>
        </p:txBody>
      </p:sp>
      <p:sp>
        <p:nvSpPr>
          <p:cNvPr id="21" name="Line 21"/>
          <p:cNvSpPr>
            <a:spLocks noChangeShapeType="1"/>
          </p:cNvSpPr>
          <p:nvPr userDrawn="1"/>
        </p:nvSpPr>
        <p:spPr bwMode="gray">
          <a:xfrm>
            <a:off x="0" y="307975"/>
            <a:ext cx="9144000" cy="0"/>
          </a:xfrm>
          <a:prstGeom prst="line">
            <a:avLst/>
          </a:prstGeom>
          <a:noFill/>
          <a:ln w="28575">
            <a:solidFill>
              <a:schemeClr val="bg1"/>
            </a:solidFill>
            <a:round/>
            <a:headEnd/>
            <a:tailEnd/>
          </a:ln>
          <a:effectLst/>
        </p:spPr>
        <p:txBody>
          <a:bodyPr/>
          <a:lstStyle/>
          <a:p>
            <a:pPr>
              <a:defRPr/>
            </a:pPr>
            <a:endParaRPr lang="ja-JP" altLang="en-US">
              <a:latin typeface="Arial" pitchFamily="34" charset="0"/>
              <a:ea typeface="ＭＳ Ｐゴシック" pitchFamily="50" charset="-128"/>
            </a:endParaRPr>
          </a:p>
        </p:txBody>
      </p:sp>
      <p:sp>
        <p:nvSpPr>
          <p:cNvPr id="22" name="Rectangle 13"/>
          <p:cNvSpPr>
            <a:spLocks noGrp="1" noChangeArrowheads="1"/>
          </p:cNvSpPr>
          <p:nvPr>
            <p:ph type="sldNum" sz="quarter" idx="4"/>
          </p:nvPr>
        </p:nvSpPr>
        <p:spPr>
          <a:xfrm>
            <a:off x="8593852" y="6606000"/>
            <a:ext cx="504000" cy="216000"/>
          </a:xfrm>
          <a:prstGeom prst="rect">
            <a:avLst/>
          </a:prstGeom>
          <a:ln/>
        </p:spPr>
        <p:txBody>
          <a:bodyPr anchor="ctr" anchorCtr="0"/>
          <a:lstStyle>
            <a:lvl1pPr algn="r">
              <a:defRPr sz="1200" b="0"/>
            </a:lvl1pPr>
          </a:lstStyle>
          <a:p>
            <a:pPr>
              <a:defRPr/>
            </a:pPr>
            <a:fld id="{BE6173F1-1146-4AD0-949D-62DDBE316092}" type="slidenum">
              <a:rPr lang="en-US" altLang="ja-JP" smtClean="0"/>
              <a:pPr>
                <a:defRPr/>
              </a:pPr>
              <a:t>‹#›</a:t>
            </a:fld>
            <a:endParaRPr lang="en-US" altLang="ja-JP" dirty="0"/>
          </a:p>
        </p:txBody>
      </p:sp>
    </p:spTree>
    <p:extLst>
      <p:ext uri="{BB962C8B-B14F-4D97-AF65-F5344CB8AC3E}">
        <p14:creationId xmlns:p14="http://schemas.microsoft.com/office/powerpoint/2010/main" val="5077148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l" rtl="0" eaLnBrk="0" fontAlgn="base" hangingPunct="0">
        <a:spcBef>
          <a:spcPct val="0"/>
        </a:spcBef>
        <a:spcAft>
          <a:spcPct val="0"/>
        </a:spcAft>
        <a:defRPr kumimoji="1" sz="2800">
          <a:solidFill>
            <a:schemeClr val="bg1"/>
          </a:solidFill>
          <a:latin typeface="+mj-lt"/>
          <a:ea typeface="+mj-ea"/>
          <a:cs typeface="+mj-cs"/>
        </a:defRPr>
      </a:lvl1pPr>
      <a:lvl2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bg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bg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bg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bg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bg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9143" name="Text Box 7"/>
          <p:cNvSpPr txBox="1">
            <a:spLocks noChangeArrowheads="1"/>
          </p:cNvSpPr>
          <p:nvPr/>
        </p:nvSpPr>
        <p:spPr bwMode="auto">
          <a:xfrm>
            <a:off x="3779912" y="873125"/>
            <a:ext cx="5283126" cy="1200329"/>
          </a:xfrm>
          <a:prstGeom prst="rect">
            <a:avLst/>
          </a:prstGeom>
          <a:noFill/>
          <a:ln w="9525">
            <a:noFill/>
            <a:miter lim="800000"/>
            <a:headEnd/>
            <a:tailEnd/>
          </a:ln>
          <a:effectLst/>
        </p:spPr>
        <p:txBody>
          <a:bodyPr wrap="square">
            <a:spAutoFit/>
          </a:bodyPr>
          <a:lstStyle/>
          <a:p>
            <a:pPr algn="r"/>
            <a:r>
              <a:rPr lang="en-US" altLang="ja-JP" sz="2400" b="0" dirty="0">
                <a:effectLst>
                  <a:outerShdw blurRad="38100" dist="38100" dir="2700000" algn="tl">
                    <a:srgbClr val="C0C0C0"/>
                  </a:outerShdw>
                </a:effectLst>
                <a:latin typeface="ＭＳ Ｐゴシック" pitchFamily="50" charset="-128"/>
              </a:rPr>
              <a:t>2018</a:t>
            </a:r>
            <a:r>
              <a:rPr lang="ja-JP" altLang="en-US" sz="2400" b="0" dirty="0">
                <a:effectLst>
                  <a:outerShdw blurRad="38100" dist="38100" dir="2700000" algn="tl">
                    <a:srgbClr val="C0C0C0"/>
                  </a:outerShdw>
                </a:effectLst>
                <a:latin typeface="ＭＳ Ｐゴシック" pitchFamily="50" charset="-128"/>
              </a:rPr>
              <a:t>年（平成</a:t>
            </a:r>
            <a:r>
              <a:rPr lang="en-US" altLang="ja-JP" sz="2400" b="0" dirty="0">
                <a:effectLst>
                  <a:outerShdw blurRad="38100" dist="38100" dir="2700000" algn="tl">
                    <a:srgbClr val="C0C0C0"/>
                  </a:outerShdw>
                </a:effectLst>
                <a:latin typeface="ＭＳ Ｐゴシック" pitchFamily="50" charset="-128"/>
              </a:rPr>
              <a:t>30</a:t>
            </a:r>
            <a:r>
              <a:rPr lang="ja-JP" altLang="en-US" sz="2400" b="0" dirty="0">
                <a:effectLst>
                  <a:outerShdw blurRad="38100" dist="38100" dir="2700000" algn="tl">
                    <a:srgbClr val="C0C0C0"/>
                  </a:outerShdw>
                </a:effectLst>
                <a:latin typeface="ＭＳ Ｐゴシック" pitchFamily="50" charset="-128"/>
              </a:rPr>
              <a:t>年）</a:t>
            </a:r>
            <a:r>
              <a:rPr lang="en-US" altLang="ja-JP" sz="2400" b="0" dirty="0">
                <a:effectLst>
                  <a:outerShdw blurRad="38100" dist="38100" dir="2700000" algn="tl">
                    <a:srgbClr val="C0C0C0"/>
                  </a:outerShdw>
                </a:effectLst>
                <a:latin typeface="ＭＳ Ｐゴシック" pitchFamily="50" charset="-128"/>
              </a:rPr>
              <a:t>6</a:t>
            </a:r>
            <a:r>
              <a:rPr lang="ja-JP" altLang="en-US" sz="2400" b="0" dirty="0">
                <a:effectLst>
                  <a:outerShdw blurRad="38100" dist="38100" dir="2700000" algn="tl">
                    <a:srgbClr val="C0C0C0"/>
                  </a:outerShdw>
                </a:effectLst>
                <a:latin typeface="ＭＳ Ｐゴシック" pitchFamily="50" charset="-128"/>
              </a:rPr>
              <a:t>月</a:t>
            </a:r>
            <a:r>
              <a:rPr lang="en-US" altLang="ja-JP" sz="2400" b="0" dirty="0">
                <a:effectLst>
                  <a:outerShdw blurRad="38100" dist="38100" dir="2700000" algn="tl">
                    <a:srgbClr val="C0C0C0"/>
                  </a:outerShdw>
                </a:effectLst>
                <a:latin typeface="ＭＳ Ｐゴシック" pitchFamily="50" charset="-128"/>
              </a:rPr>
              <a:t>25</a:t>
            </a:r>
            <a:r>
              <a:rPr lang="ja-JP" altLang="en-US" sz="2400" b="0" dirty="0">
                <a:effectLst>
                  <a:outerShdw blurRad="38100" dist="38100" dir="2700000" algn="tl">
                    <a:srgbClr val="C0C0C0"/>
                  </a:outerShdw>
                </a:effectLst>
                <a:latin typeface="ＭＳ Ｐゴシック" pitchFamily="50" charset="-128"/>
              </a:rPr>
              <a:t>日</a:t>
            </a:r>
            <a:endParaRPr lang="en-US" altLang="ja-JP" sz="2400" b="0" dirty="0">
              <a:effectLst>
                <a:outerShdw blurRad="38100" dist="38100" dir="2700000" algn="tl">
                  <a:srgbClr val="C0C0C0"/>
                </a:outerShdw>
              </a:effectLst>
              <a:latin typeface="ＭＳ Ｐゴシック" pitchFamily="50" charset="-128"/>
            </a:endParaRPr>
          </a:p>
          <a:p>
            <a:pPr algn="r"/>
            <a:r>
              <a:rPr lang="ja-JP" altLang="en-US" sz="2400" b="0" dirty="0">
                <a:effectLst>
                  <a:outerShdw blurRad="38100" dist="38100" dir="2700000" algn="tl">
                    <a:srgbClr val="C0C0C0"/>
                  </a:outerShdw>
                </a:effectLst>
                <a:latin typeface="ＭＳ Ｐゴシック" pitchFamily="50" charset="-128"/>
              </a:rPr>
              <a:t>書籍発刊記念シンポ</a:t>
            </a:r>
            <a:endParaRPr lang="en-US" altLang="ja-JP" sz="2400" b="0" dirty="0">
              <a:effectLst>
                <a:outerShdw blurRad="38100" dist="38100" dir="2700000" algn="tl">
                  <a:srgbClr val="C0C0C0"/>
                </a:outerShdw>
              </a:effectLst>
              <a:latin typeface="ＭＳ Ｐゴシック" pitchFamily="50" charset="-128"/>
            </a:endParaRPr>
          </a:p>
          <a:p>
            <a:pPr algn="r"/>
            <a:r>
              <a:rPr lang="ja-JP" altLang="en-US" sz="2400" b="0" dirty="0">
                <a:effectLst>
                  <a:outerShdw blurRad="38100" dist="38100" dir="2700000" algn="tl">
                    <a:srgbClr val="C0C0C0"/>
                  </a:outerShdw>
                </a:effectLst>
                <a:latin typeface="ＭＳ Ｐゴシック" pitchFamily="50" charset="-128"/>
              </a:rPr>
              <a:t>「歴史の謎はインフラで解ける」</a:t>
            </a:r>
            <a:endParaRPr lang="en-US" altLang="ja-JP" sz="2400" b="0" dirty="0">
              <a:effectLst>
                <a:outerShdw blurRad="38100" dist="38100" dir="2700000" algn="tl">
                  <a:srgbClr val="C0C0C0"/>
                </a:outerShdw>
              </a:effectLst>
              <a:latin typeface="ＭＳ Ｐゴシック" pitchFamily="50" charset="-128"/>
            </a:endParaRPr>
          </a:p>
        </p:txBody>
      </p:sp>
      <p:sp>
        <p:nvSpPr>
          <p:cNvPr id="9" name="スライド番号プレースホルダ 26"/>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1</a:t>
            </a:fld>
            <a:endParaRPr lang="en-US" altLang="ja-JP" dirty="0"/>
          </a:p>
        </p:txBody>
      </p:sp>
      <p:sp>
        <p:nvSpPr>
          <p:cNvPr id="5" name="Text Box 10">
            <a:extLst>
              <a:ext uri="{FF2B5EF4-FFF2-40B4-BE49-F238E27FC236}">
                <a16:creationId xmlns:a16="http://schemas.microsoft.com/office/drawing/2014/main" id="{3F942117-6939-47AF-84A7-9D986282936E}"/>
              </a:ext>
            </a:extLst>
          </p:cNvPr>
          <p:cNvSpPr txBox="1">
            <a:spLocks noChangeArrowheads="1"/>
          </p:cNvSpPr>
          <p:nvPr/>
        </p:nvSpPr>
        <p:spPr bwMode="auto">
          <a:xfrm>
            <a:off x="0" y="2852936"/>
            <a:ext cx="9144000" cy="1569660"/>
          </a:xfrm>
          <a:prstGeom prst="rect">
            <a:avLst/>
          </a:prstGeom>
          <a:noFill/>
          <a:ln w="9525">
            <a:noFill/>
            <a:miter lim="800000"/>
            <a:headEnd/>
            <a:tailEnd/>
          </a:ln>
          <a:effectLst/>
        </p:spPr>
        <p:txBody>
          <a:bodyPr wrap="square">
            <a:spAutoFit/>
          </a:bodyPr>
          <a:lstStyle/>
          <a:p>
            <a:r>
              <a:rPr lang="ja-JP" altLang="en-US" sz="4800" b="0" dirty="0">
                <a:latin typeface="メイリオ" panose="020B0604030504040204" pitchFamily="50" charset="-128"/>
                <a:ea typeface="メイリオ" panose="020B0604030504040204" pitchFamily="50" charset="-128"/>
                <a:cs typeface="メイリオ" panose="020B0604030504040204" pitchFamily="50" charset="-128"/>
              </a:rPr>
              <a:t>　　「歴史学に空いた穴</a:t>
            </a:r>
            <a:endParaRPr lang="en-US" altLang="ja-JP" sz="4800" b="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800" b="0" dirty="0">
                <a:latin typeface="メイリオ" panose="020B0604030504040204" pitchFamily="50" charset="-128"/>
                <a:ea typeface="メイリオ" panose="020B0604030504040204" pitchFamily="50" charset="-128"/>
                <a:cs typeface="メイリオ" panose="020B0604030504040204" pitchFamily="50" charset="-128"/>
              </a:rPr>
              <a:t>　　　・・理系の視点から」</a:t>
            </a:r>
            <a:endParaRPr lang="en-US" altLang="ja-JP" sz="48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4">
            <a:extLst>
              <a:ext uri="{FF2B5EF4-FFF2-40B4-BE49-F238E27FC236}">
                <a16:creationId xmlns:a16="http://schemas.microsoft.com/office/drawing/2014/main" id="{ED3DB995-908A-48EE-92BF-E6E454081EDF}"/>
              </a:ext>
            </a:extLst>
          </p:cNvPr>
          <p:cNvSpPr txBox="1">
            <a:spLocks noChangeArrowheads="1"/>
          </p:cNvSpPr>
          <p:nvPr/>
        </p:nvSpPr>
        <p:spPr bwMode="auto">
          <a:xfrm>
            <a:off x="3276600" y="5749286"/>
            <a:ext cx="2592388" cy="498166"/>
          </a:xfrm>
          <a:prstGeom prst="rect">
            <a:avLst/>
          </a:prstGeom>
          <a:noFill/>
          <a:ln w="9525" algn="ctr">
            <a:noFill/>
            <a:miter lim="800000"/>
            <a:headEnd/>
            <a:tailEnd/>
          </a:ln>
          <a:effectLst>
            <a:outerShdw dist="17961" dir="2700000" algn="ctr" rotWithShape="0">
              <a:srgbClr val="B2B2B2"/>
            </a:outerShdw>
          </a:effectLst>
        </p:spPr>
        <p:txBody>
          <a:bodyPr lIns="114631" tIns="57317" rIns="114631" bIns="57317" anchor="ctr">
            <a:spAutoFit/>
          </a:bodyPr>
          <a:lstStyle/>
          <a:p>
            <a:pPr algn="ctr" defTabSz="1138238">
              <a:lnSpc>
                <a:spcPct val="85000"/>
              </a:lnSpc>
              <a:defRPr/>
            </a:pPr>
            <a:r>
              <a:rPr lang="en-US" altLang="en-US" sz="2800" b="0" dirty="0">
                <a:latin typeface="メイリオ" panose="020B0604030504040204" pitchFamily="50" charset="-128"/>
                <a:ea typeface="メイリオ" panose="020B0604030504040204" pitchFamily="50" charset="-128"/>
                <a:cs typeface="メイリオ" panose="020B0604030504040204" pitchFamily="50" charset="-128"/>
              </a:rPr>
              <a:t>大 石　久 和</a:t>
            </a:r>
            <a:endParaRPr lang="ja-JP" altLang="en-US" sz="28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12">
            <a:extLst>
              <a:ext uri="{FF2B5EF4-FFF2-40B4-BE49-F238E27FC236}">
                <a16:creationId xmlns:a16="http://schemas.microsoft.com/office/drawing/2014/main" id="{5FFA6E2F-289A-4FC3-BD71-A8BFC9D692C5}"/>
              </a:ext>
            </a:extLst>
          </p:cNvPr>
          <p:cNvSpPr txBox="1">
            <a:spLocks noChangeArrowheads="1"/>
          </p:cNvSpPr>
          <p:nvPr/>
        </p:nvSpPr>
        <p:spPr bwMode="auto">
          <a:xfrm>
            <a:off x="-162272" y="5146036"/>
            <a:ext cx="9468545" cy="498166"/>
          </a:xfrm>
          <a:prstGeom prst="rect">
            <a:avLst/>
          </a:prstGeom>
          <a:noFill/>
          <a:ln w="9525" algn="ctr">
            <a:noFill/>
            <a:miter lim="800000"/>
            <a:headEnd/>
            <a:tailEnd/>
          </a:ln>
          <a:effectLst>
            <a:outerShdw dist="17961" dir="2700000" algn="ctr" rotWithShape="0">
              <a:srgbClr val="B2B2B2"/>
            </a:outerShdw>
          </a:effectLst>
        </p:spPr>
        <p:txBody>
          <a:bodyPr wrap="square" lIns="114631" tIns="57317" rIns="114631" bIns="57317" anchor="ctr">
            <a:spAutoFit/>
          </a:bodyPr>
          <a:lstStyle/>
          <a:p>
            <a:pPr algn="ctr" defTabSz="1138238">
              <a:lnSpc>
                <a:spcPct val="85000"/>
              </a:lnSpc>
              <a:defRPr/>
            </a:pPr>
            <a:r>
              <a:rPr lang="zh-CN" altLang="en-US" sz="2800" b="0" dirty="0">
                <a:latin typeface="メイリオ" panose="020B0604030504040204" pitchFamily="50" charset="-128"/>
                <a:ea typeface="メイリオ" panose="020B0604030504040204" pitchFamily="50" charset="-128"/>
                <a:cs typeface="メイリオ" panose="020B0604030504040204" pitchFamily="50" charset="-128"/>
              </a:rPr>
              <a:t>公益社団法人 土木学会 </a:t>
            </a:r>
            <a:r>
              <a:rPr lang="ja-JP" altLang="en-US" sz="2800" b="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zh-CN" sz="2800" b="0" dirty="0">
                <a:latin typeface="メイリオ" panose="020B0604030504040204" pitchFamily="50" charset="-128"/>
                <a:ea typeface="メイリオ" panose="020B0604030504040204" pitchFamily="50" charset="-128"/>
                <a:cs typeface="メイリオ" panose="020B0604030504040204" pitchFamily="50" charset="-128"/>
              </a:rPr>
              <a:t>105</a:t>
            </a:r>
            <a:r>
              <a:rPr lang="ja-JP" altLang="en-US" sz="2800" b="0" dirty="0">
                <a:latin typeface="メイリオ" panose="020B0604030504040204" pitchFamily="50" charset="-128"/>
                <a:ea typeface="メイリオ" panose="020B0604030504040204" pitchFamily="50" charset="-128"/>
                <a:cs typeface="メイリオ" panose="020B0604030504040204" pitchFamily="50" charset="-128"/>
              </a:rPr>
              <a:t>代会長</a:t>
            </a:r>
            <a:endParaRPr lang="en-US" altLang="en-US" sz="2800" b="0" i="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919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7F4F5"/>
        </a:solidFill>
        <a:effectLst/>
      </p:bgPr>
    </p:bg>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 name="Rectangle 2">
            <a:extLst>
              <a:ext uri="{FF2B5EF4-FFF2-40B4-BE49-F238E27FC236}">
                <a16:creationId xmlns:a16="http://schemas.microsoft.com/office/drawing/2014/main" id="{8434DB91-2C21-4123-9B2D-1EB4AD160B14}"/>
              </a:ext>
            </a:extLst>
          </p:cNvPr>
          <p:cNvSpPr>
            <a:spLocks noChangeArrowheads="1"/>
          </p:cNvSpPr>
          <p:nvPr/>
        </p:nvSpPr>
        <p:spPr bwMode="auto">
          <a:xfrm>
            <a:off x="467544" y="2181970"/>
            <a:ext cx="9018811" cy="2494061"/>
          </a:xfrm>
          <a:prstGeom prst="rect">
            <a:avLst/>
          </a:prstGeom>
          <a:noFill/>
          <a:ln w="9525">
            <a:noFill/>
            <a:miter lim="800000"/>
            <a:headEnd/>
            <a:tailEnd/>
          </a:ln>
        </p:spPr>
        <p:txBody>
          <a:bodyPr wrap="none" anchor="ctr"/>
          <a:lstStyle/>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御成敗式目は</a:t>
            </a:r>
            <a:endParaRPr kumimoji="1" lang="en-US" altLang="ja-JP"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なぜ</a:t>
            </a:r>
            <a:r>
              <a:rPr kumimoji="1" lang="en-US" altLang="ja-JP"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1232</a:t>
            </a: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年なのか</a:t>
            </a:r>
          </a:p>
        </p:txBody>
      </p:sp>
    </p:spTree>
    <p:extLst>
      <p:ext uri="{BB962C8B-B14F-4D97-AF65-F5344CB8AC3E}">
        <p14:creationId xmlns:p14="http://schemas.microsoft.com/office/powerpoint/2010/main" val="21657957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323528" y="404664"/>
            <a:ext cx="8496944" cy="6048672"/>
          </a:xfrm>
          <a:prstGeom prst="foldedCorner">
            <a:avLst>
              <a:gd name="adj" fmla="val 8431"/>
            </a:avLst>
          </a:prstGeom>
          <a:solidFill>
            <a:srgbClr val="FFFFCC"/>
          </a:solidFill>
          <a:ln w="9525">
            <a:noFill/>
            <a:round/>
            <a:headEnd/>
            <a:tailE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0" name="Text Box 4"/>
          <p:cNvSpPr txBox="1">
            <a:spLocks noChangeArrowheads="1"/>
          </p:cNvSpPr>
          <p:nvPr/>
        </p:nvSpPr>
        <p:spPr bwMode="auto">
          <a:xfrm>
            <a:off x="395536" y="451693"/>
            <a:ext cx="8568952" cy="6001643"/>
          </a:xfrm>
          <a:prstGeom prst="rect">
            <a:avLst/>
          </a:prstGeom>
          <a:noFill/>
          <a:ln w="9525">
            <a:noFill/>
            <a:miter lim="800000"/>
            <a:headEnd/>
            <a:tailEnd/>
          </a:ln>
        </p:spPr>
        <p:txBody>
          <a:bodyPr wrap="square">
            <a:spAutoFit/>
          </a:bodyPr>
          <a:lstStyle/>
          <a:p>
            <a:pPr marL="0" marR="0" lvl="0" indent="0" algn="l" defTabSz="914400" rtl="0" eaLnBrk="1" fontAlgn="base" latinLnBrk="0" hangingPunct="1">
              <a:spcBef>
                <a:spcPct val="0"/>
              </a:spcBef>
              <a:spcAft>
                <a:spcPct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「このころ、法典としては朝廷の律令格式があったが、その内容を知る人はごく限られており、ほとんど空文化していた。武家社会においてその傾向はいっそう顕著で、</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武士たちはみずからが</a:t>
            </a:r>
            <a:r>
              <a:rPr lang="ja-JP" altLang="en-US" sz="3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育んできた慣習や道徳を重んじて</a:t>
            </a:r>
            <a:r>
              <a:rPr lang="ja-JP" altLang="en-US" sz="3200" b="0" dirty="0">
                <a:latin typeface="メイリオ" panose="020B0604030504040204" pitchFamily="50" charset="-128"/>
                <a:ea typeface="メイリオ" panose="020B0604030504040204" pitchFamily="50" charset="-128"/>
                <a:cs typeface="メイリオ" panose="020B0604030504040204" pitchFamily="50" charset="-128"/>
              </a:rPr>
              <a:t>日常生活を営み、また紛争を処理する</a:t>
            </a:r>
            <a:r>
              <a:rPr lang="ja-JP" altLang="en-US" sz="3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規範としていた。</a:t>
            </a:r>
            <a:endParaRPr lang="en-US" altLang="ja-JP" sz="3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しかし、当時道理と呼ばれたそうした慣習や道徳は、種々の事情に基づいて長い年月を経て定着したものだけに、あるいは地域によって異なり、あるいは相互に矛盾して整合性を持たなかった。</a:t>
            </a:r>
            <a:endParaRPr kumimoji="1" lang="en-US" altLang="ja-JP" sz="3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 26"/>
          <p:cNvSpPr>
            <a:spLocks noGrp="1"/>
          </p:cNvSpPr>
          <p:nvPr>
            <p:ph type="sldNum" sz="quarter" idx="12"/>
          </p:nvPr>
        </p:nvSpPr>
        <p:spPr bwMode="auto">
          <a:xfrm>
            <a:off x="8593852" y="6606000"/>
            <a:ext cx="504000" cy="216000"/>
          </a:xfrm>
          <a:noFill/>
          <a:ln>
            <a:miter lim="800000"/>
            <a:headEnd/>
            <a:tailEnd/>
          </a:ln>
        </p:spPr>
        <p:txBody>
          <a:bodyPr vert="horz" wrap="square" lIns="91440" tIns="45720" rIns="91440" bIns="45720" numCol="1"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C161AF-CD81-47E6-A1B7-2A540AA0EC3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651021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67EFA95-9CA9-4C68-B93C-DB723C315065}"/>
              </a:ext>
            </a:extLst>
          </p:cNvPr>
          <p:cNvSpPr>
            <a:spLocks noChangeArrowheads="1"/>
          </p:cNvSpPr>
          <p:nvPr/>
        </p:nvSpPr>
        <p:spPr bwMode="auto">
          <a:xfrm>
            <a:off x="179512" y="908720"/>
            <a:ext cx="8784976" cy="5184576"/>
          </a:xfrm>
          <a:prstGeom prst="foldedCorner">
            <a:avLst>
              <a:gd name="adj" fmla="val 8431"/>
            </a:avLst>
          </a:prstGeom>
          <a:solidFill>
            <a:srgbClr val="FFFFCC"/>
          </a:solidFill>
          <a:ln w="9525">
            <a:noFill/>
            <a:round/>
            <a:headEnd/>
            <a:tailE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Text Box 5"/>
          <p:cNvSpPr txBox="1">
            <a:spLocks noChangeArrowheads="1"/>
          </p:cNvSpPr>
          <p:nvPr/>
        </p:nvSpPr>
        <p:spPr bwMode="auto">
          <a:xfrm>
            <a:off x="683568" y="5456837"/>
            <a:ext cx="8712968" cy="49244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出典：「詳説日本史研究」（山川出版社）</a:t>
            </a:r>
            <a:r>
              <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2013.11</a:t>
            </a:r>
            <a:endPar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 26"/>
          <p:cNvSpPr>
            <a:spLocks noGrp="1"/>
          </p:cNvSpPr>
          <p:nvPr>
            <p:ph type="sldNum" sz="quarter" idx="12"/>
          </p:nvPr>
        </p:nvSpPr>
        <p:spPr bwMode="auto">
          <a:xfrm>
            <a:off x="8593852" y="6606000"/>
            <a:ext cx="504000" cy="216000"/>
          </a:xfrm>
          <a:noFill/>
          <a:ln>
            <a:miter lim="800000"/>
            <a:headEnd/>
            <a:tailEnd/>
          </a:ln>
        </p:spPr>
        <p:txBody>
          <a:bodyPr vert="horz" wrap="square" lIns="91440" tIns="45720" rIns="91440" bIns="45720" numCol="1"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C161AF-CD81-47E6-A1B7-2A540AA0EC3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Text Box 4"/>
          <p:cNvSpPr txBox="1">
            <a:spLocks noChangeArrowheads="1"/>
          </p:cNvSpPr>
          <p:nvPr/>
        </p:nvSpPr>
        <p:spPr bwMode="auto">
          <a:xfrm>
            <a:off x="179512" y="980728"/>
            <a:ext cx="8784976" cy="433272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ja-JP" altLang="en-US" sz="3300" b="0" dirty="0">
                <a:latin typeface="メイリオ" panose="020B0604030504040204" pitchFamily="50" charset="-128"/>
                <a:ea typeface="メイリオ" panose="020B0604030504040204" pitchFamily="50" charset="-128"/>
                <a:cs typeface="メイリオ" panose="020B0604030504040204" pitchFamily="50" charset="-128"/>
              </a:rPr>
              <a:t>　そのため</a:t>
            </a:r>
            <a:r>
              <a:rPr lang="ja-JP" altLang="en-US" sz="33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武士の土地支配が発展して所領問題が全国各地で頻発するようになると、</a:t>
            </a:r>
            <a:r>
              <a:rPr lang="ja-JP" altLang="en-US" sz="3300" b="0" dirty="0">
                <a:latin typeface="メイリオ" panose="020B0604030504040204" pitchFamily="50" charset="-128"/>
                <a:ea typeface="メイリオ" panose="020B0604030504040204" pitchFamily="50" charset="-128"/>
                <a:cs typeface="メイリオ" panose="020B0604030504040204" pitchFamily="50" charset="-128"/>
              </a:rPr>
              <a:t>漠然と道理にしたがうというだけでは、紛争を解決することが困難になっていった。問題が武士と荘園領主との間におこった場合はとくに難しく、</a:t>
            </a:r>
            <a:r>
              <a:rPr lang="ja-JP" altLang="en-US" sz="33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幕府は明確な判断の基準を定める必要</a:t>
            </a:r>
            <a:r>
              <a:rPr lang="ja-JP" altLang="en-US" sz="3300" b="0" dirty="0">
                <a:latin typeface="メイリオ" panose="020B0604030504040204" pitchFamily="50" charset="-128"/>
                <a:ea typeface="メイリオ" panose="020B0604030504040204" pitchFamily="50" charset="-128"/>
                <a:cs typeface="メイリオ" panose="020B0604030504040204" pitchFamily="50" charset="-128"/>
              </a:rPr>
              <a:t>に迫られた。」</a:t>
            </a:r>
            <a:endParaRPr kumimoji="1" lang="en-US" altLang="ja-JP" sz="33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548202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p:cNvSpPr>
            <a:spLocks noChangeArrowheads="1"/>
          </p:cNvSpPr>
          <p:nvPr/>
        </p:nvSpPr>
        <p:spPr bwMode="auto">
          <a:xfrm>
            <a:off x="250825" y="395288"/>
            <a:ext cx="8359775" cy="525462"/>
          </a:xfrm>
          <a:prstGeom prst="rect">
            <a:avLst/>
          </a:prstGeom>
          <a:noFill/>
          <a:ln w="9525" algn="ctr">
            <a:noFill/>
            <a:miter lim="800000"/>
            <a:headEnd/>
            <a:tailEnd/>
          </a:ln>
        </p:spPr>
        <p:txBody>
          <a:bodyPr anchor="ctr"/>
          <a:lstStyle/>
          <a:p>
            <a:r>
              <a:rPr lang="ja-JP" altLang="en-US" sz="40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鎌倉幕府の成立はいつなのか</a:t>
            </a:r>
            <a:endParaRPr lang="ja-JP" altLang="ja-JP" sz="40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Rectangle 5">
            <a:extLst>
              <a:ext uri="{FF2B5EF4-FFF2-40B4-BE49-F238E27FC236}">
                <a16:creationId xmlns:a16="http://schemas.microsoft.com/office/drawing/2014/main" id="{F75BAF28-C4B8-4182-9B9A-4AB9D6129D98}"/>
              </a:ext>
            </a:extLst>
          </p:cNvPr>
          <p:cNvSpPr>
            <a:spLocks noChangeArrowheads="1"/>
          </p:cNvSpPr>
          <p:nvPr/>
        </p:nvSpPr>
        <p:spPr bwMode="gray">
          <a:xfrm>
            <a:off x="35496" y="1343089"/>
            <a:ext cx="9721080" cy="4678199"/>
          </a:xfrm>
          <a:prstGeom prst="rect">
            <a:avLst/>
          </a:prstGeom>
          <a:noFill/>
          <a:ln w="9525">
            <a:noFill/>
            <a:miter lim="800000"/>
            <a:headEnd/>
            <a:tailEnd/>
          </a:ln>
        </p:spPr>
        <p:txBody>
          <a:bodyPr/>
          <a:lstStyle/>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1180</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頼朝が鎌倉に居を構えたとき</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1183</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頼朝の東国支配が朝廷から</a:t>
            </a:r>
            <a:b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事実上の承認を受けたとき</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1185</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守護・地頭の任命権を獲得したとき</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1192</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頼朝が征夷大将軍に任じられたとき</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1221</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承久の乱</a:t>
            </a:r>
            <a:b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（後鳥羽上皇に勝利し、執権政治が確立）</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 26">
            <a:extLst>
              <a:ext uri="{FF2B5EF4-FFF2-40B4-BE49-F238E27FC236}">
                <a16:creationId xmlns:a16="http://schemas.microsoft.com/office/drawing/2014/main" id="{1B9AAAC0-5408-49AC-992F-5C14AA5C5DE7}"/>
              </a:ext>
            </a:extLst>
          </p:cNvPr>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13</a:t>
            </a:fld>
            <a:endParaRPr lang="en-US" altLang="ja-JP" dirty="0"/>
          </a:p>
        </p:txBody>
      </p:sp>
    </p:spTree>
    <p:extLst>
      <p:ext uri="{BB962C8B-B14F-4D97-AF65-F5344CB8AC3E}">
        <p14:creationId xmlns:p14="http://schemas.microsoft.com/office/powerpoint/2010/main" val="28848104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4"/>
          <p:cNvSpPr txBox="1">
            <a:spLocks noChangeArrowheads="1"/>
          </p:cNvSpPr>
          <p:nvPr/>
        </p:nvSpPr>
        <p:spPr bwMode="auto">
          <a:xfrm>
            <a:off x="252000" y="395288"/>
            <a:ext cx="8424456" cy="539750"/>
          </a:xfrm>
          <a:prstGeom prst="rect">
            <a:avLst/>
          </a:prstGeom>
          <a:noFill/>
          <a:ln w="9525" algn="ctr">
            <a:noFill/>
            <a:miter lim="800000"/>
            <a:headEnd/>
            <a:tailEnd/>
          </a:ln>
          <a:effectLst/>
        </p:spPr>
        <p:txBody>
          <a:bodyPr anchor="ctr"/>
          <a:lstStyle/>
          <a:p>
            <a:r>
              <a:rPr lang="ja-JP" altLang="en-US" sz="40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飢饉の歴史</a:t>
            </a:r>
          </a:p>
        </p:txBody>
      </p:sp>
      <p:graphicFrame>
        <p:nvGraphicFramePr>
          <p:cNvPr id="9" name="Group 140"/>
          <p:cNvGraphicFramePr>
            <a:graphicFrameLocks noGrp="1"/>
          </p:cNvGraphicFramePr>
          <p:nvPr>
            <p:extLst>
              <p:ext uri="{D42A27DB-BD31-4B8C-83A1-F6EECF244321}">
                <p14:modId xmlns:p14="http://schemas.microsoft.com/office/powerpoint/2010/main" val="1528647955"/>
              </p:ext>
            </p:extLst>
          </p:nvPr>
        </p:nvGraphicFramePr>
        <p:xfrm>
          <a:off x="1429448" y="1269210"/>
          <a:ext cx="2880000" cy="4358640"/>
        </p:xfrm>
        <a:graphic>
          <a:graphicData uri="http://schemas.openxmlformats.org/drawingml/2006/table">
            <a:tbl>
              <a:tblPr/>
              <a:tblGrid>
                <a:gridCol w="2880000">
                  <a:extLst>
                    <a:ext uri="{9D8B030D-6E8A-4147-A177-3AD203B41FA5}">
                      <a16:colId xmlns:a16="http://schemas.microsoft.com/office/drawing/2014/main" val="20000"/>
                    </a:ext>
                  </a:extLst>
                </a:gridCol>
              </a:tblGrid>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763</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（天平宝字</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7</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0"/>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812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（弘仁</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3</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1"/>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814</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（弘仁</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2"/>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847</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（承和</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14</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3"/>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862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（貞観</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4</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4"/>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879</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（元慶</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3</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5"/>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942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（天慶</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6"/>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1135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（保延</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7"/>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1180</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（治承・養和）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8"/>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C00000"/>
                          </a:solidFill>
                          <a:effectLst/>
                          <a:latin typeface="ＭＳ Ｐゴシック" pitchFamily="50" charset="-128"/>
                          <a:ea typeface="ＭＳ Ｐゴシック" pitchFamily="50" charset="-128"/>
                        </a:rPr>
                        <a:t>1230</a:t>
                      </a:r>
                      <a:r>
                        <a:rPr kumimoji="1" lang="ja-JP" altLang="en-US" sz="2000" b="0" i="0" u="none" strike="noStrike" cap="none" normalizeH="0" baseline="0" dirty="0">
                          <a:ln>
                            <a:noFill/>
                          </a:ln>
                          <a:solidFill>
                            <a:srgbClr val="C00000"/>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rgbClr val="C00000"/>
                          </a:solidFill>
                          <a:effectLst/>
                          <a:latin typeface="ＭＳ Ｐゴシック" pitchFamily="50" charset="-128"/>
                          <a:ea typeface="ＭＳ Ｐゴシック" pitchFamily="50" charset="-128"/>
                        </a:rPr>
                        <a:t>32</a:t>
                      </a:r>
                      <a:r>
                        <a:rPr kumimoji="1" lang="ja-JP" altLang="en-US" sz="2000" b="0" i="0" u="none" strike="noStrike" cap="none" normalizeH="0" baseline="0" dirty="0">
                          <a:ln>
                            <a:noFill/>
                          </a:ln>
                          <a:solidFill>
                            <a:srgbClr val="C00000"/>
                          </a:solidFill>
                          <a:effectLst/>
                          <a:latin typeface="ＭＳ Ｐゴシック" pitchFamily="50" charset="-128"/>
                          <a:ea typeface="ＭＳ Ｐゴシック" pitchFamily="50" charset="-128"/>
                        </a:rPr>
                        <a:t>（寛喜）　　</a:t>
                      </a:r>
                      <a:r>
                        <a:rPr lang="ja-JP" altLang="en-US" sz="2000" b="0" dirty="0">
                          <a:solidFill>
                            <a:srgbClr val="C00000"/>
                          </a:solidFill>
                          <a:latin typeface="ＭＳ Ｐゴシック" pitchFamily="50" charset="-128"/>
                          <a:ea typeface="ＭＳ Ｐゴシック" pitchFamily="50" charset="-128"/>
                        </a:rPr>
                        <a:t>＊</a:t>
                      </a:r>
                      <a:r>
                        <a:rPr lang="en-US" altLang="ja-JP" sz="2000" b="0" dirty="0">
                          <a:solidFill>
                            <a:srgbClr val="C00000"/>
                          </a:solidFill>
                          <a:latin typeface="ＭＳ Ｐゴシック" pitchFamily="50" charset="-128"/>
                          <a:ea typeface="ＭＳ Ｐゴシック" pitchFamily="50" charset="-128"/>
                        </a:rPr>
                        <a:t>1</a:t>
                      </a:r>
                      <a:endParaRPr kumimoji="1" lang="ja-JP" altLang="en-US" sz="2000" b="0" i="0" u="none" strike="noStrike" cap="none" normalizeH="0" baseline="0" dirty="0">
                        <a:ln>
                          <a:noFill/>
                        </a:ln>
                        <a:solidFill>
                          <a:srgbClr val="C00000"/>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9"/>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1257</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59</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（正嘉・正元）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10"/>
                  </a:ext>
                </a:extLst>
              </a:tr>
            </a:tbl>
          </a:graphicData>
        </a:graphic>
      </p:graphicFrame>
      <p:graphicFrame>
        <p:nvGraphicFramePr>
          <p:cNvPr id="10" name="Group 140"/>
          <p:cNvGraphicFramePr>
            <a:graphicFrameLocks noGrp="1"/>
          </p:cNvGraphicFramePr>
          <p:nvPr>
            <p:extLst>
              <p:ext uri="{D42A27DB-BD31-4B8C-83A1-F6EECF244321}">
                <p14:modId xmlns:p14="http://schemas.microsoft.com/office/powerpoint/2010/main" val="2409747499"/>
              </p:ext>
            </p:extLst>
          </p:nvPr>
        </p:nvGraphicFramePr>
        <p:xfrm>
          <a:off x="4813824" y="1269210"/>
          <a:ext cx="2880000" cy="4358640"/>
        </p:xfrm>
        <a:graphic>
          <a:graphicData uri="http://schemas.openxmlformats.org/drawingml/2006/table">
            <a:tbl>
              <a:tblPr/>
              <a:tblGrid>
                <a:gridCol w="2880000">
                  <a:extLst>
                    <a:ext uri="{9D8B030D-6E8A-4147-A177-3AD203B41FA5}">
                      <a16:colId xmlns:a16="http://schemas.microsoft.com/office/drawing/2014/main" val="20000"/>
                    </a:ext>
                  </a:extLst>
                </a:gridCol>
              </a:tblGrid>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1420</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21</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（応永）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0"/>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1460</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61</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（寛正）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1"/>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1539</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40</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（天文）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2"/>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1582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84</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（天正）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3"/>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1641</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43</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（寛永）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4"/>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1695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96</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（元禄）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5"/>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1732</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33</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（享保）　　＊</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2</a:t>
                      </a:r>
                      <a:endPar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6"/>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1755</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56</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（宝暦）</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7"/>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1783</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84</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（天明）　　＊</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8"/>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1833</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39</a:t>
                      </a:r>
                      <a:r>
                        <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rPr>
                        <a:t>（天保）　　＊</a:t>
                      </a:r>
                      <a:r>
                        <a:rPr kumimoji="1" lang="en-US" altLang="ja-JP" sz="2000" b="1" i="0" u="none" strike="noStrike" cap="none" normalizeH="0" baseline="0" dirty="0">
                          <a:ln>
                            <a:noFill/>
                          </a:ln>
                          <a:solidFill>
                            <a:srgbClr val="FF6600"/>
                          </a:solidFill>
                          <a:effectLst/>
                          <a:latin typeface="ＭＳ Ｐゴシック" pitchFamily="50" charset="-128"/>
                          <a:ea typeface="ＭＳ Ｐゴシック" pitchFamily="50" charset="-128"/>
                        </a:rPr>
                        <a:t>2</a:t>
                      </a:r>
                      <a:endParaRPr kumimoji="1" lang="ja-JP" altLang="en-US" sz="2000" b="1" i="0" u="none" strike="noStrike" cap="none" normalizeH="0" baseline="0" dirty="0">
                        <a:ln>
                          <a:noFill/>
                        </a:ln>
                        <a:solidFill>
                          <a:srgbClr val="FF6600"/>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09"/>
                  </a:ext>
                </a:extLst>
              </a:tr>
              <a:tr h="3021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1866</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（慶応</a:t>
                      </a:r>
                      <a:r>
                        <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1" lang="ja-JP" altLang="en-US" sz="2000" b="0" i="0" u="none" strike="noStrike" cap="none" normalizeH="0" baseline="0" dirty="0">
                          <a:ln>
                            <a:noFill/>
                          </a:ln>
                          <a:solidFill>
                            <a:schemeClr val="tx1"/>
                          </a:solidFill>
                          <a:effectLst/>
                          <a:latin typeface="ＭＳ Ｐゴシック" pitchFamily="50" charset="-128"/>
                          <a:ea typeface="ＭＳ Ｐゴシック" pitchFamily="50" charset="-128"/>
                        </a:rPr>
                        <a:t>）</a:t>
                      </a:r>
                      <a:endParaRPr kumimoji="1" lang="en-US" altLang="ja-JP" sz="2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D"/>
                    </a:solidFill>
                  </a:tcPr>
                </a:tc>
                <a:extLst>
                  <a:ext uri="{0D108BD9-81ED-4DB2-BD59-A6C34878D82A}">
                    <a16:rowId xmlns:a16="http://schemas.microsoft.com/office/drawing/2014/main" val="10010"/>
                  </a:ext>
                </a:extLst>
              </a:tr>
            </a:tbl>
          </a:graphicData>
        </a:graphic>
      </p:graphicFrame>
      <p:sp>
        <p:nvSpPr>
          <p:cNvPr id="5" name="正方形/長方形 4"/>
          <p:cNvSpPr/>
          <p:nvPr/>
        </p:nvSpPr>
        <p:spPr>
          <a:xfrm>
            <a:off x="1490770" y="5726132"/>
            <a:ext cx="6753638" cy="369332"/>
          </a:xfrm>
          <a:prstGeom prst="rect">
            <a:avLst/>
          </a:prstGeom>
        </p:spPr>
        <p:txBody>
          <a:bodyPr wrap="square">
            <a:spAutoFit/>
          </a:bodyPr>
          <a:lstStyle/>
          <a:p>
            <a:pPr lvl="0">
              <a:spcBef>
                <a:spcPct val="20000"/>
              </a:spcBef>
            </a:pPr>
            <a:r>
              <a:rPr lang="ja-JP" altLang="en-US" b="0" dirty="0">
                <a:solidFill>
                  <a:srgbClr val="C00000"/>
                </a:solidFill>
                <a:latin typeface="ＭＳ Ｐゴシック" pitchFamily="50" charset="-128"/>
                <a:ea typeface="ＭＳ Ｐゴシック" pitchFamily="50" charset="-128"/>
              </a:rPr>
              <a:t>＊</a:t>
            </a:r>
            <a:r>
              <a:rPr lang="en-US" altLang="ja-JP" b="0" dirty="0">
                <a:solidFill>
                  <a:srgbClr val="C00000"/>
                </a:solidFill>
                <a:latin typeface="ＭＳ Ｐゴシック" pitchFamily="50" charset="-128"/>
                <a:ea typeface="ＭＳ Ｐゴシック" pitchFamily="50" charset="-128"/>
              </a:rPr>
              <a:t>1</a:t>
            </a:r>
            <a:r>
              <a:rPr lang="ja-JP" altLang="en-US" b="0" dirty="0">
                <a:solidFill>
                  <a:srgbClr val="C00000"/>
                </a:solidFill>
                <a:latin typeface="ＭＳ Ｐゴシック" pitchFamily="50" charset="-128"/>
                <a:ea typeface="ＭＳ Ｐゴシック" pitchFamily="50" charset="-128"/>
              </a:rPr>
              <a:t>　史上最悪だったといわれる、御成敗式目制定の契機となる</a:t>
            </a:r>
          </a:p>
        </p:txBody>
      </p:sp>
      <p:sp>
        <p:nvSpPr>
          <p:cNvPr id="6" name="正方形/長方形 5"/>
          <p:cNvSpPr/>
          <p:nvPr/>
        </p:nvSpPr>
        <p:spPr>
          <a:xfrm>
            <a:off x="1490769" y="6064686"/>
            <a:ext cx="5041829" cy="369332"/>
          </a:xfrm>
          <a:prstGeom prst="rect">
            <a:avLst/>
          </a:prstGeom>
        </p:spPr>
        <p:txBody>
          <a:bodyPr wrap="square">
            <a:spAutoFit/>
          </a:bodyPr>
          <a:lstStyle/>
          <a:p>
            <a:pPr lvl="0">
              <a:spcBef>
                <a:spcPct val="20000"/>
              </a:spcBef>
            </a:pPr>
            <a:r>
              <a:rPr lang="ja-JP" altLang="en-US" b="0" dirty="0">
                <a:solidFill>
                  <a:srgbClr val="FF6600"/>
                </a:solidFill>
                <a:latin typeface="ＭＳ Ｐゴシック" pitchFamily="50" charset="-128"/>
                <a:ea typeface="ＭＳ Ｐゴシック" pitchFamily="50" charset="-128"/>
              </a:rPr>
              <a:t>＊</a:t>
            </a:r>
            <a:r>
              <a:rPr lang="en-US" altLang="ja-JP" b="0" dirty="0">
                <a:solidFill>
                  <a:srgbClr val="FF6600"/>
                </a:solidFill>
                <a:latin typeface="ＭＳ Ｐゴシック" pitchFamily="50" charset="-128"/>
                <a:ea typeface="ＭＳ Ｐゴシック" pitchFamily="50" charset="-128"/>
              </a:rPr>
              <a:t>2</a:t>
            </a:r>
            <a:r>
              <a:rPr lang="ja-JP" altLang="en-US" b="0" dirty="0">
                <a:solidFill>
                  <a:srgbClr val="FF6600"/>
                </a:solidFill>
                <a:latin typeface="ＭＳ Ｐゴシック" pitchFamily="50" charset="-128"/>
                <a:ea typeface="ＭＳ Ｐゴシック" pitchFamily="50" charset="-128"/>
              </a:rPr>
              <a:t>　これらは江戸時代の三大飢饉といわれる</a:t>
            </a:r>
          </a:p>
        </p:txBody>
      </p:sp>
      <p:sp>
        <p:nvSpPr>
          <p:cNvPr id="7" name="スライド番号プレースホルダ 26">
            <a:extLst>
              <a:ext uri="{FF2B5EF4-FFF2-40B4-BE49-F238E27FC236}">
                <a16:creationId xmlns:a16="http://schemas.microsoft.com/office/drawing/2014/main" id="{1D0C0204-9C8B-4962-9517-FBF6FD62FE25}"/>
              </a:ext>
            </a:extLst>
          </p:cNvPr>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14</a:t>
            </a:fld>
            <a:endParaRPr lang="en-US" altLang="ja-JP" dirty="0"/>
          </a:p>
        </p:txBody>
      </p:sp>
    </p:spTree>
    <p:extLst>
      <p:ext uri="{BB962C8B-B14F-4D97-AF65-F5344CB8AC3E}">
        <p14:creationId xmlns:p14="http://schemas.microsoft.com/office/powerpoint/2010/main" val="32059122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F75BAF28-C4B8-4182-9B9A-4AB9D6129D98}"/>
              </a:ext>
            </a:extLst>
          </p:cNvPr>
          <p:cNvSpPr>
            <a:spLocks noChangeArrowheads="1"/>
          </p:cNvSpPr>
          <p:nvPr/>
        </p:nvSpPr>
        <p:spPr bwMode="gray">
          <a:xfrm>
            <a:off x="251520" y="1343089"/>
            <a:ext cx="9577064" cy="3454063"/>
          </a:xfrm>
          <a:prstGeom prst="rect">
            <a:avLst/>
          </a:prstGeom>
          <a:noFill/>
          <a:ln w="9525">
            <a:noFill/>
            <a:miter lim="800000"/>
            <a:headEnd/>
            <a:tailEnd/>
          </a:ln>
        </p:spPr>
        <p:txBody>
          <a:bodyPr/>
          <a:lstStyle/>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1229</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年（安貞３） 飢饉により「安貞」から</a:t>
            </a:r>
            <a:b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a:solidFill>
                  <a:srgbClr val="CC66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「寛喜」</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に改元</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1231</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年（寛喜３）「貞永」に改元</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1233</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「天福」に改元</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46088" lvl="0" indent="-446088">
              <a:lnSpc>
                <a:spcPct val="130000"/>
              </a:lnSpc>
              <a:spcBef>
                <a:spcPct val="20000"/>
              </a:spcBef>
              <a:buClr>
                <a:srgbClr val="6699FF"/>
              </a:buClr>
              <a:buFont typeface="ＤＨＰ平成明朝体W7" pitchFamily="2" charset="-128"/>
              <a:buChar char="■"/>
              <a:defRPr/>
            </a:pPr>
            <a:r>
              <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1234</a:t>
            </a:r>
            <a:r>
              <a:rPr lang="ja-JP" altLang="en-US"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　　　　　「文暦」に改元</a:t>
            </a:r>
            <a:endParaRPr lang="en-US" altLang="ja-JP" sz="3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 26">
            <a:extLst>
              <a:ext uri="{FF2B5EF4-FFF2-40B4-BE49-F238E27FC236}">
                <a16:creationId xmlns:a16="http://schemas.microsoft.com/office/drawing/2014/main" id="{1B9AAAC0-5408-49AC-992F-5C14AA5C5DE7}"/>
              </a:ext>
            </a:extLst>
          </p:cNvPr>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15</a:t>
            </a:fld>
            <a:endParaRPr lang="en-US" altLang="ja-JP" dirty="0"/>
          </a:p>
        </p:txBody>
      </p:sp>
      <p:sp>
        <p:nvSpPr>
          <p:cNvPr id="5" name="Text Box 4">
            <a:extLst>
              <a:ext uri="{FF2B5EF4-FFF2-40B4-BE49-F238E27FC236}">
                <a16:creationId xmlns:a16="http://schemas.microsoft.com/office/drawing/2014/main" id="{41966C0F-2AE0-43C4-AF09-74281A0052C9}"/>
              </a:ext>
            </a:extLst>
          </p:cNvPr>
          <p:cNvSpPr txBox="1">
            <a:spLocks noChangeArrowheads="1"/>
          </p:cNvSpPr>
          <p:nvPr/>
        </p:nvSpPr>
        <p:spPr bwMode="auto">
          <a:xfrm>
            <a:off x="971600" y="5157192"/>
            <a:ext cx="7704856" cy="1311128"/>
          </a:xfrm>
          <a:prstGeom prst="rect">
            <a:avLst/>
          </a:prstGeom>
          <a:noFill/>
          <a:ln w="9525">
            <a:noFill/>
            <a:miter lim="800000"/>
            <a:headEnd/>
            <a:tailEnd/>
          </a:ln>
        </p:spPr>
        <p:txBody>
          <a:bodyPr wrap="square">
            <a:spAutoFit/>
          </a:bodyPr>
          <a:lstStyle/>
          <a:p>
            <a:pPr lvl="0">
              <a:lnSpc>
                <a:spcPct val="110000"/>
              </a:lnSpc>
              <a:defRPr/>
            </a:pPr>
            <a:r>
              <a:rPr lang="ja-JP" altLang="en-US" sz="3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寛喜の飢饉</a:t>
            </a:r>
            <a:endParaRPr lang="en-US" altLang="ja-JP" sz="3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lvl="0">
              <a:lnSpc>
                <a:spcPct val="110000"/>
              </a:lnSpc>
              <a:defRPr/>
            </a:pPr>
            <a:r>
              <a:rPr lang="ja-JP" altLang="en-US" sz="3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「天下の人種三分の一失す」</a:t>
            </a:r>
            <a:endParaRPr kumimoji="1" lang="en-US" altLang="ja-JP" sz="360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35969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7F4F5"/>
        </a:solidFill>
        <a:effectLst/>
      </p:bgPr>
    </p:bg>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6" name="Rectangle 2">
            <a:extLst>
              <a:ext uri="{FF2B5EF4-FFF2-40B4-BE49-F238E27FC236}">
                <a16:creationId xmlns:a16="http://schemas.microsoft.com/office/drawing/2014/main" id="{8434DB91-2C21-4123-9B2D-1EB4AD160B14}"/>
              </a:ext>
            </a:extLst>
          </p:cNvPr>
          <p:cNvSpPr>
            <a:spLocks noChangeArrowheads="1"/>
          </p:cNvSpPr>
          <p:nvPr/>
        </p:nvSpPr>
        <p:spPr bwMode="auto">
          <a:xfrm>
            <a:off x="216024" y="2181970"/>
            <a:ext cx="9828584" cy="2494061"/>
          </a:xfrm>
          <a:prstGeom prst="rect">
            <a:avLst/>
          </a:prstGeom>
          <a:noFill/>
          <a:ln w="9525">
            <a:noFill/>
            <a:miter lim="800000"/>
            <a:headEnd/>
            <a:tailEnd/>
          </a:ln>
        </p:spPr>
        <p:txBody>
          <a:bodyPr wrap="none" anchor="ctr"/>
          <a:lstStyle/>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56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秀吉はなぜ</a:t>
            </a:r>
            <a:endParaRPr kumimoji="1" lang="en-US" altLang="ja-JP" sz="56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56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キリスト教を禁止したのか</a:t>
            </a:r>
          </a:p>
        </p:txBody>
      </p:sp>
    </p:spTree>
    <p:extLst>
      <p:ext uri="{BB962C8B-B14F-4D97-AF65-F5344CB8AC3E}">
        <p14:creationId xmlns:p14="http://schemas.microsoft.com/office/powerpoint/2010/main" val="40554551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67EFA95-9CA9-4C68-B93C-DB723C315065}"/>
              </a:ext>
            </a:extLst>
          </p:cNvPr>
          <p:cNvSpPr>
            <a:spLocks noChangeArrowheads="1"/>
          </p:cNvSpPr>
          <p:nvPr/>
        </p:nvSpPr>
        <p:spPr bwMode="auto">
          <a:xfrm>
            <a:off x="179512" y="620688"/>
            <a:ext cx="8784976" cy="3384376"/>
          </a:xfrm>
          <a:prstGeom prst="foldedCorner">
            <a:avLst>
              <a:gd name="adj" fmla="val 10277"/>
            </a:avLst>
          </a:prstGeom>
          <a:solidFill>
            <a:srgbClr val="FFFFCC"/>
          </a:solidFill>
          <a:ln w="9525">
            <a:noFill/>
            <a:round/>
            <a:headEnd/>
            <a:tailE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スライド番号プレースホルダ 26"/>
          <p:cNvSpPr>
            <a:spLocks noGrp="1"/>
          </p:cNvSpPr>
          <p:nvPr>
            <p:ph type="sldNum" sz="quarter" idx="12"/>
          </p:nvPr>
        </p:nvSpPr>
        <p:spPr bwMode="auto">
          <a:xfrm>
            <a:off x="8593852" y="6606000"/>
            <a:ext cx="504000" cy="216000"/>
          </a:xfrm>
          <a:noFill/>
          <a:ln>
            <a:miter lim="800000"/>
            <a:headEnd/>
            <a:tailEnd/>
          </a:ln>
        </p:spPr>
        <p:txBody>
          <a:bodyPr vert="horz" wrap="square" lIns="91440" tIns="45720" rIns="91440" bIns="45720" numCol="1"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C161AF-CD81-47E6-A1B7-2A540AA0EC3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Text Box 4"/>
          <p:cNvSpPr txBox="1">
            <a:spLocks noChangeArrowheads="1"/>
          </p:cNvSpPr>
          <p:nvPr/>
        </p:nvSpPr>
        <p:spPr bwMode="auto">
          <a:xfrm>
            <a:off x="179512" y="779363"/>
            <a:ext cx="9107614" cy="257762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lang="ja-JP" altLang="en-US" sz="3400" b="0" dirty="0">
                <a:latin typeface="メイリオ" panose="020B0604030504040204" pitchFamily="50" charset="-128"/>
                <a:ea typeface="メイリオ" panose="020B0604030504040204" pitchFamily="50" charset="-128"/>
                <a:cs typeface="メイリオ" panose="020B0604030504040204" pitchFamily="50" charset="-128"/>
              </a:rPr>
              <a:t>「秀吉は、はじめキリスト教の布教を認めていたが、しだいに秀吉のつくりあげようとした国家体制にキリスト教が妨げになると考えるようになった。」</a:t>
            </a:r>
            <a:endParaRPr lang="en-US" altLang="ja-JP" sz="34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7">
            <a:extLst>
              <a:ext uri="{FF2B5EF4-FFF2-40B4-BE49-F238E27FC236}">
                <a16:creationId xmlns:a16="http://schemas.microsoft.com/office/drawing/2014/main" id="{CBAC3B27-F762-46F0-845D-DC3F13BF82B3}"/>
              </a:ext>
            </a:extLst>
          </p:cNvPr>
          <p:cNvSpPr>
            <a:spLocks noChangeArrowheads="1"/>
          </p:cNvSpPr>
          <p:nvPr/>
        </p:nvSpPr>
        <p:spPr bwMode="gray">
          <a:xfrm>
            <a:off x="125126" y="4221088"/>
            <a:ext cx="9162000" cy="2016224"/>
          </a:xfrm>
          <a:prstGeom prst="rect">
            <a:avLst/>
          </a:prstGeom>
          <a:noFill/>
          <a:ln w="9525" algn="ctr">
            <a:noFill/>
            <a:miter lim="800000"/>
            <a:headEnd/>
            <a:tailEnd/>
          </a:ln>
        </p:spPr>
        <p:txBody>
          <a:bodyPr/>
          <a:lstStyle/>
          <a:p>
            <a:pPr marL="447675" indent="-447675">
              <a:lnSpc>
                <a:spcPct val="130000"/>
              </a:lnSpc>
              <a:spcBef>
                <a:spcPct val="20000"/>
              </a:spcBef>
              <a:buClr>
                <a:srgbClr val="FFCC00"/>
              </a:buClr>
              <a:buSzPct val="110000"/>
              <a:buFont typeface="Wingdings" pitchFamily="2" charset="2"/>
              <a:buChar char="l"/>
            </a:pPr>
            <a:r>
              <a:rPr lang="ja-JP" altLang="en-US" sz="3200" b="0" dirty="0">
                <a:latin typeface="メイリオ" panose="020B0604030504040204" pitchFamily="50" charset="-128"/>
                <a:ea typeface="メイリオ" panose="020B0604030504040204" pitchFamily="50" charset="-128"/>
                <a:cs typeface="メイリオ" panose="020B0604030504040204" pitchFamily="50" charset="-128"/>
              </a:rPr>
              <a:t>「詳説日本史研究」の著者は、キリスト教が妨げとなる国家体制とは、</a:t>
            </a:r>
            <a:r>
              <a:rPr lang="ja-JP" altLang="en-US" sz="3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どのようなもので、なぜ秀吉はそう考えていたと言えるのだろう。</a:t>
            </a:r>
          </a:p>
        </p:txBody>
      </p:sp>
      <p:sp>
        <p:nvSpPr>
          <p:cNvPr id="9" name="Text Box 5">
            <a:extLst>
              <a:ext uri="{FF2B5EF4-FFF2-40B4-BE49-F238E27FC236}">
                <a16:creationId xmlns:a16="http://schemas.microsoft.com/office/drawing/2014/main" id="{698D96ED-F485-4B74-968D-73C752622E97}"/>
              </a:ext>
            </a:extLst>
          </p:cNvPr>
          <p:cNvSpPr txBox="1">
            <a:spLocks noChangeArrowheads="1"/>
          </p:cNvSpPr>
          <p:nvPr/>
        </p:nvSpPr>
        <p:spPr bwMode="auto">
          <a:xfrm>
            <a:off x="683568" y="3409891"/>
            <a:ext cx="8712968" cy="49244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出典：「詳説日本史研究」（山川出版社）</a:t>
            </a:r>
            <a:r>
              <a:rPr kumimoji="1" lang="en-US" altLang="ja-JP"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2013.11</a:t>
            </a:r>
            <a:endParaRPr kumimoji="1" lang="ja-JP" altLang="en-US" sz="2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412828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6CD"/>
        </a:solidFill>
        <a:effectLst/>
      </p:bgPr>
    </p:bg>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9ED66B18-26DB-4EFB-A57A-D26EA2FBCDC9}"/>
              </a:ext>
            </a:extLst>
          </p:cNvPr>
          <p:cNvSpPr txBox="1">
            <a:spLocks noChangeArrowheads="1"/>
          </p:cNvSpPr>
          <p:nvPr/>
        </p:nvSpPr>
        <p:spPr bwMode="auto">
          <a:xfrm>
            <a:off x="250825" y="657002"/>
            <a:ext cx="9361735" cy="539750"/>
          </a:xfrm>
          <a:prstGeom prst="rect">
            <a:avLst/>
          </a:prstGeom>
          <a:noFill/>
          <a:ln w="9525" algn="ctr">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srgbClr val="000000">
                    <a:lumMod val="65000"/>
                    <a:lumOff val="3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当時のヨーロッパ</a:t>
            </a:r>
            <a:endParaRPr kumimoji="1" lang="ja-JP" altLang="ja-JP" sz="4400" b="0" i="0" u="none" strike="noStrike" kern="1200" cap="none" spc="0" normalizeH="0" baseline="0" noProof="0" dirty="0">
              <a:ln>
                <a:noFill/>
              </a:ln>
              <a:solidFill>
                <a:srgbClr val="000000">
                  <a:lumMod val="65000"/>
                  <a:lumOff val="3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Text Box 4">
            <a:extLst>
              <a:ext uri="{FF2B5EF4-FFF2-40B4-BE49-F238E27FC236}">
                <a16:creationId xmlns:a16="http://schemas.microsoft.com/office/drawing/2014/main" id="{CE656CBD-37DD-47F8-8AF7-8EBDF7C1EA2E}"/>
              </a:ext>
            </a:extLst>
          </p:cNvPr>
          <p:cNvSpPr txBox="1">
            <a:spLocks noChangeArrowheads="1"/>
          </p:cNvSpPr>
          <p:nvPr/>
        </p:nvSpPr>
        <p:spPr bwMode="auto">
          <a:xfrm>
            <a:off x="-36512" y="3729986"/>
            <a:ext cx="9649072" cy="2054409"/>
          </a:xfrm>
          <a:prstGeom prst="rect">
            <a:avLst/>
          </a:prstGeom>
          <a:noFill/>
          <a:ln w="9525">
            <a:noFill/>
            <a:miter lim="800000"/>
            <a:headEnd/>
            <a:tailEnd/>
          </a:ln>
        </p:spPr>
        <p:txBody>
          <a:bodyPr wrap="square" anchor="ctr" anchorCtr="0">
            <a:spAutoFit/>
          </a:body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1" lang="ja-JP" altLang="en-US"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ここで</a:t>
            </a:r>
            <a:r>
              <a:rPr kumimoji="1" lang="en-US" altLang="ja-JP"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キリスト教が妨げ</a:t>
            </a:r>
            <a:r>
              <a:rPr kumimoji="1" lang="en-US" altLang="ja-JP"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となっていないのにそれ以上の独裁国家を目指したというのか</a:t>
            </a:r>
            <a:endParaRPr kumimoji="1" lang="en-US" altLang="ja-JP" sz="3400" i="0" u="none" strike="noStrike" kern="1200" cap="none" spc="0" normalizeH="0" baseline="0" noProof="0" dirty="0">
              <a:ln>
                <a:noFill/>
              </a:ln>
              <a:solidFill>
                <a:srgbClr val="A5002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Rectangle 4">
            <a:extLst>
              <a:ext uri="{FF2B5EF4-FFF2-40B4-BE49-F238E27FC236}">
                <a16:creationId xmlns:a16="http://schemas.microsoft.com/office/drawing/2014/main" id="{716F5D89-7549-4DD5-B29B-40E08003EAF5}"/>
              </a:ext>
            </a:extLst>
          </p:cNvPr>
          <p:cNvSpPr>
            <a:spLocks noChangeArrowheads="1"/>
          </p:cNvSpPr>
          <p:nvPr/>
        </p:nvSpPr>
        <p:spPr bwMode="gray">
          <a:xfrm>
            <a:off x="467544" y="1700808"/>
            <a:ext cx="8496944" cy="1656184"/>
          </a:xfrm>
          <a:prstGeom prst="rect">
            <a:avLst/>
          </a:prstGeom>
          <a:noFill/>
          <a:ln w="9525">
            <a:noFill/>
            <a:miter lim="800000"/>
            <a:headEnd/>
            <a:tailEnd/>
          </a:ln>
        </p:spPr>
        <p:txBody>
          <a:bodyPr/>
          <a:lstStyle/>
          <a:p>
            <a:pPr marL="542925" marR="0" lvl="0" indent="-542925" algn="l" defTabSz="914400" rtl="0" eaLnBrk="1" fontAlgn="base" latinLnBrk="0" hangingPunct="1">
              <a:lnSpc>
                <a:spcPct val="150000"/>
              </a:lnSpc>
              <a:spcBef>
                <a:spcPct val="20000"/>
              </a:spcBef>
              <a:spcAft>
                <a:spcPct val="0"/>
              </a:spcAft>
              <a:buClr>
                <a:srgbClr val="6699FF"/>
              </a:buClr>
              <a:buSzTx/>
              <a:buFont typeface="ＤＨＰ平成明朝体W7" pitchFamily="2" charset="-128"/>
              <a:buChar char="■"/>
              <a:tabLst/>
              <a:defRPr/>
            </a:pPr>
            <a:r>
              <a:rPr kumimoji="1" lang="ja-JP" altLang="en-US" sz="3600" b="1" i="0" u="none" strike="noStrike" kern="1200" cap="none" spc="0" normalizeH="0" baseline="0" noProof="0" dirty="0">
                <a:ln>
                  <a:noFill/>
                </a:ln>
                <a:solidFill>
                  <a:srgbClr val="29292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イングランド王国、フランス王国、神聖ローマ帝国　などが存在</a:t>
            </a:r>
          </a:p>
        </p:txBody>
      </p:sp>
      <p:sp>
        <p:nvSpPr>
          <p:cNvPr id="21" name="スライド番号プレースホルダ 26">
            <a:extLst>
              <a:ext uri="{FF2B5EF4-FFF2-40B4-BE49-F238E27FC236}">
                <a16:creationId xmlns:a16="http://schemas.microsoft.com/office/drawing/2014/main" id="{A1796981-D42D-443E-86F5-86CBE8FCD0E6}"/>
              </a:ext>
            </a:extLst>
          </p:cNvPr>
          <p:cNvSpPr>
            <a:spLocks noGrp="1"/>
          </p:cNvSpPr>
          <p:nvPr>
            <p:ph type="sldNum" sz="quarter" idx="12"/>
          </p:nvPr>
        </p:nvSpPr>
        <p:spPr bwMode="auto">
          <a:xfrm>
            <a:off x="8593852" y="6606000"/>
            <a:ext cx="504000" cy="216000"/>
          </a:xfrm>
          <a:noFill/>
          <a:ln>
            <a:miter lim="800000"/>
            <a:headEnd/>
            <a:tailEnd/>
          </a:ln>
        </p:spPr>
        <p:txBody>
          <a:bodyPr vert="horz" wrap="square" lIns="91440" tIns="45720" rIns="91440" bIns="45720" numCol="1"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C161AF-CD81-47E6-A1B7-2A540AA0EC3A}"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8730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7FFFF"/>
            </a:gs>
            <a:gs pos="100000">
              <a:srgbClr val="FFE6CD"/>
            </a:gs>
          </a:gsLst>
          <a:lin ang="16200000" scaled="1"/>
          <a:tileRect/>
        </a:gradFill>
        <a:effectLst/>
      </p:bgPr>
    </p:bg>
    <p:spTree>
      <p:nvGrpSpPr>
        <p:cNvPr id="1" name=""/>
        <p:cNvGrpSpPr/>
        <p:nvPr/>
      </p:nvGrpSpPr>
      <p:grpSpPr>
        <a:xfrm>
          <a:off x="0" y="0"/>
          <a:ext cx="0" cy="0"/>
          <a:chOff x="0" y="0"/>
          <a:chExt cx="0" cy="0"/>
        </a:xfrm>
      </p:grpSpPr>
      <p:sp>
        <p:nvSpPr>
          <p:cNvPr id="15" name="スライド番号プレースホルダ 3"/>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8" name="Rectangle 5">
            <a:extLst>
              <a:ext uri="{FF2B5EF4-FFF2-40B4-BE49-F238E27FC236}">
                <a16:creationId xmlns:a16="http://schemas.microsoft.com/office/drawing/2014/main" id="{DA94E43A-595D-4420-BA3F-01E536A46C5E}"/>
              </a:ext>
            </a:extLst>
          </p:cNvPr>
          <p:cNvSpPr>
            <a:spLocks noChangeArrowheads="1"/>
          </p:cNvSpPr>
          <p:nvPr/>
        </p:nvSpPr>
        <p:spPr bwMode="gray">
          <a:xfrm>
            <a:off x="34801" y="836712"/>
            <a:ext cx="9649767" cy="1872208"/>
          </a:xfrm>
          <a:prstGeom prst="rect">
            <a:avLst/>
          </a:prstGeom>
          <a:noFill/>
          <a:ln w="9525">
            <a:noFill/>
            <a:miter lim="800000"/>
            <a:headEnd/>
            <a:tailEnd/>
          </a:ln>
        </p:spPr>
        <p:txBody>
          <a:bodyPr/>
          <a:lstStyle/>
          <a:p>
            <a:pPr marL="449263" marR="0" lvl="0" indent="-449263" algn="l" defTabSz="914400" rtl="0" eaLnBrk="1" fontAlgn="base" latinLnBrk="0" hangingPunct="1">
              <a:lnSpc>
                <a:spcPct val="150000"/>
              </a:lnSpc>
              <a:spcBef>
                <a:spcPct val="20000"/>
              </a:spcBef>
              <a:spcAft>
                <a:spcPct val="0"/>
              </a:spcAft>
              <a:buClr>
                <a:srgbClr val="6699FF"/>
              </a:buClr>
              <a:buSzTx/>
              <a:buFont typeface="ＤＨＰ平成明朝体W7" pitchFamily="2" charset="-128"/>
              <a:buChar char="■"/>
              <a:tabLst/>
              <a:defRPr/>
            </a:pPr>
            <a:r>
              <a:rPr kumimoji="1" lang="ja-JP" altLang="en-US"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キリスト教の不寛容（一神教の不寛容）</a:t>
            </a:r>
          </a:p>
          <a:p>
            <a:pPr marL="806450" marR="0" lvl="1" indent="-349250" algn="l" defTabSz="914400" rtl="0" eaLnBrk="1" fontAlgn="base" latinLnBrk="0" hangingPunct="1">
              <a:lnSpc>
                <a:spcPct val="150000"/>
              </a:lnSpc>
              <a:spcBef>
                <a:spcPct val="20000"/>
              </a:spcBef>
              <a:spcAft>
                <a:spcPct val="0"/>
              </a:spcAft>
              <a:buClr>
                <a:srgbClr val="FFCC00"/>
              </a:buClr>
              <a:buSzPct val="110000"/>
              <a:buFont typeface="Wingdings" pitchFamily="2" charset="2"/>
              <a:buChar char="l"/>
              <a:tabLst/>
              <a:defRPr/>
            </a:pPr>
            <a:r>
              <a:rPr kumimoji="1"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仏や神をまったく認めず、次々と破壊した</a:t>
            </a:r>
          </a:p>
        </p:txBody>
      </p:sp>
      <p:sp>
        <p:nvSpPr>
          <p:cNvPr id="19" name="Rectangle 5">
            <a:extLst>
              <a:ext uri="{FF2B5EF4-FFF2-40B4-BE49-F238E27FC236}">
                <a16:creationId xmlns:a16="http://schemas.microsoft.com/office/drawing/2014/main" id="{7CD04530-FD70-4FDA-A910-17A45B85D4CE}"/>
              </a:ext>
            </a:extLst>
          </p:cNvPr>
          <p:cNvSpPr>
            <a:spLocks noChangeArrowheads="1"/>
          </p:cNvSpPr>
          <p:nvPr/>
        </p:nvSpPr>
        <p:spPr bwMode="gray">
          <a:xfrm>
            <a:off x="34801" y="3212976"/>
            <a:ext cx="9649767" cy="1872208"/>
          </a:xfrm>
          <a:prstGeom prst="rect">
            <a:avLst/>
          </a:prstGeom>
          <a:noFill/>
          <a:ln w="9525">
            <a:noFill/>
            <a:miter lim="800000"/>
            <a:headEnd/>
            <a:tailEnd/>
          </a:ln>
        </p:spPr>
        <p:txBody>
          <a:bodyPr/>
          <a:lstStyle/>
          <a:p>
            <a:pPr marL="449263" marR="0" lvl="0" indent="-449263" algn="l" defTabSz="914400" rtl="0" eaLnBrk="1" fontAlgn="base" latinLnBrk="0" hangingPunct="1">
              <a:lnSpc>
                <a:spcPct val="150000"/>
              </a:lnSpc>
              <a:spcBef>
                <a:spcPct val="20000"/>
              </a:spcBef>
              <a:spcAft>
                <a:spcPct val="0"/>
              </a:spcAft>
              <a:buClr>
                <a:srgbClr val="6699FF"/>
              </a:buClr>
              <a:buSzTx/>
              <a:buFont typeface="ＤＨＰ平成明朝体W7" pitchFamily="2" charset="-128"/>
              <a:buChar char="■"/>
              <a:tabLst/>
              <a:defRPr/>
            </a:pPr>
            <a:r>
              <a:rPr kumimoji="1" lang="ja-JP" altLang="en-US" sz="36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バテレンによる日本人の奴隷売買</a:t>
            </a:r>
          </a:p>
          <a:p>
            <a:pPr marL="806450" marR="0" lvl="1" indent="-349250" algn="l" defTabSz="914400" rtl="0" eaLnBrk="1" fontAlgn="base" latinLnBrk="0" hangingPunct="1">
              <a:lnSpc>
                <a:spcPct val="150000"/>
              </a:lnSpc>
              <a:spcBef>
                <a:spcPct val="20000"/>
              </a:spcBef>
              <a:spcAft>
                <a:spcPct val="0"/>
              </a:spcAft>
              <a:buClr>
                <a:srgbClr val="FFCC00"/>
              </a:buClr>
              <a:buSzPct val="110000"/>
              <a:buFont typeface="Wingdings" pitchFamily="2" charset="2"/>
              <a:buChar char="l"/>
              <a:tabLst/>
              <a:defRPr/>
            </a:pPr>
            <a:r>
              <a:rPr kumimoji="1"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日本人を南蛮</a:t>
            </a:r>
            <a:r>
              <a:rPr kumimoji="1"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中国</a:t>
            </a:r>
            <a:r>
              <a:rPr kumimoji="1"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朝鮮に売り飛ばしていた</a:t>
            </a:r>
          </a:p>
        </p:txBody>
      </p:sp>
      <p:sp>
        <p:nvSpPr>
          <p:cNvPr id="20" name="Rectangle 11">
            <a:extLst>
              <a:ext uri="{FF2B5EF4-FFF2-40B4-BE49-F238E27FC236}">
                <a16:creationId xmlns:a16="http://schemas.microsoft.com/office/drawing/2014/main" id="{62258264-0571-430D-8E5D-BC9F2C14E297}"/>
              </a:ext>
            </a:extLst>
          </p:cNvPr>
          <p:cNvSpPr>
            <a:spLocks noChangeArrowheads="1"/>
          </p:cNvSpPr>
          <p:nvPr/>
        </p:nvSpPr>
        <p:spPr bwMode="auto">
          <a:xfrm>
            <a:off x="698901" y="5013176"/>
            <a:ext cx="8265586" cy="1167978"/>
          </a:xfrm>
          <a:prstGeom prst="rect">
            <a:avLst/>
          </a:prstGeom>
          <a:solidFill>
            <a:srgbClr val="FFFFB9"/>
          </a:solidFill>
          <a:ln w="9525" algn="ctr">
            <a:no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pitchFamily="34" charset="0"/>
              <a:ea typeface="ＭＳ Ｐゴシック" charset="-128"/>
              <a:cs typeface="+mn-cs"/>
            </a:endParaRPr>
          </a:p>
        </p:txBody>
      </p:sp>
      <p:sp>
        <p:nvSpPr>
          <p:cNvPr id="21" name="Text Box 5">
            <a:extLst>
              <a:ext uri="{FF2B5EF4-FFF2-40B4-BE49-F238E27FC236}">
                <a16:creationId xmlns:a16="http://schemas.microsoft.com/office/drawing/2014/main" id="{AA3F365B-D42F-402E-877A-6554B830D43D}"/>
              </a:ext>
            </a:extLst>
          </p:cNvPr>
          <p:cNvSpPr txBox="1">
            <a:spLocks noChangeArrowheads="1"/>
          </p:cNvSpPr>
          <p:nvPr/>
        </p:nvSpPr>
        <p:spPr bwMode="auto">
          <a:xfrm>
            <a:off x="755576" y="5057308"/>
            <a:ext cx="8424936" cy="1107996"/>
          </a:xfrm>
          <a:prstGeom prst="rect">
            <a:avLst/>
          </a:prstGeom>
          <a:noFill/>
          <a:ln w="9525">
            <a:noFill/>
            <a:miter lim="800000"/>
            <a:headEnd/>
            <a:tailEnd/>
          </a:ln>
        </p:spPr>
        <p:txBody>
          <a:bodyPr wrap="square">
            <a:spAutoFit/>
          </a:bodyPr>
          <a:lstStyle/>
          <a:p>
            <a:pPr marL="0" marR="0" lvl="0" indent="0" defTabSz="914400" rtl="0" eaLnBrk="1" fontAlgn="base" latinLnBrk="0" hangingPunct="1">
              <a:lnSpc>
                <a:spcPct val="110000"/>
              </a:lnSpc>
              <a:spcBef>
                <a:spcPct val="0"/>
              </a:spcBef>
              <a:spcAft>
                <a:spcPct val="0"/>
              </a:spcAft>
              <a:buClrTx/>
              <a:buSzTx/>
              <a:buFontTx/>
              <a:buNone/>
              <a:tabLst/>
              <a:defRPr/>
            </a:pPr>
            <a:r>
              <a:rPr kumimoji="1" lang="ja-JP" altLang="en-US" sz="30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バテレンのせりふ</a:t>
            </a:r>
            <a:endParaRPr kumimoji="1" lang="en-US" altLang="ja-JP" sz="30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10000"/>
              </a:lnSpc>
              <a:spcBef>
                <a:spcPct val="0"/>
              </a:spcBef>
              <a:spcAft>
                <a:spcPct val="0"/>
              </a:spcAft>
              <a:buClrTx/>
              <a:buSzTx/>
              <a:buFontTx/>
              <a:buNone/>
              <a:tabLst/>
              <a:defRPr/>
            </a:pPr>
            <a:r>
              <a:rPr lang="ja-JP" altLang="en-US" sz="3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「人を売る奴がいるから買っているだけだ」</a:t>
            </a:r>
            <a:endParaRPr kumimoji="1" lang="ja-JP" altLang="en-US" sz="300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6887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EEB9"/>
        </a:solidFill>
        <a:effectLst/>
      </p:bgPr>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tangle 2">
            <a:extLst>
              <a:ext uri="{FF2B5EF4-FFF2-40B4-BE49-F238E27FC236}">
                <a16:creationId xmlns:a16="http://schemas.microsoft.com/office/drawing/2014/main" id="{FC9EE6C7-6E0F-49DB-AE27-2B209564E47A}"/>
              </a:ext>
            </a:extLst>
          </p:cNvPr>
          <p:cNvSpPr>
            <a:spLocks noChangeArrowheads="1"/>
          </p:cNvSpPr>
          <p:nvPr/>
        </p:nvSpPr>
        <p:spPr bwMode="auto">
          <a:xfrm>
            <a:off x="2411760" y="2176289"/>
            <a:ext cx="6638578" cy="957262"/>
          </a:xfrm>
          <a:prstGeom prst="rect">
            <a:avLst/>
          </a:prstGeom>
          <a:noFill/>
          <a:ln w="9525">
            <a:noFill/>
            <a:miter lim="800000"/>
            <a:headEnd/>
            <a:tailEnd/>
          </a:ln>
        </p:spPr>
        <p:txBody>
          <a:bodyPr wrap="none"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99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梅原　猛</a:t>
            </a:r>
          </a:p>
        </p:txBody>
      </p:sp>
      <p:sp>
        <p:nvSpPr>
          <p:cNvPr id="10" name="Rectangle 2">
            <a:extLst>
              <a:ext uri="{FF2B5EF4-FFF2-40B4-BE49-F238E27FC236}">
                <a16:creationId xmlns:a16="http://schemas.microsoft.com/office/drawing/2014/main" id="{CC4F5515-D953-472F-A41A-FAE6EF13DBB8}"/>
              </a:ext>
            </a:extLst>
          </p:cNvPr>
          <p:cNvSpPr>
            <a:spLocks noChangeArrowheads="1"/>
          </p:cNvSpPr>
          <p:nvPr/>
        </p:nvSpPr>
        <p:spPr bwMode="auto">
          <a:xfrm>
            <a:off x="2411760" y="3925639"/>
            <a:ext cx="6638578" cy="957262"/>
          </a:xfrm>
          <a:prstGeom prst="rect">
            <a:avLst/>
          </a:prstGeom>
          <a:noFill/>
          <a:ln w="9525">
            <a:noFill/>
            <a:miter lim="800000"/>
            <a:headEnd/>
            <a:tailEnd/>
          </a:ln>
        </p:spPr>
        <p:txBody>
          <a:bodyPr wrap="none"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99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板倉　聖宣</a:t>
            </a:r>
          </a:p>
        </p:txBody>
      </p:sp>
    </p:spTree>
    <p:extLst>
      <p:ext uri="{BB962C8B-B14F-4D97-AF65-F5344CB8AC3E}">
        <p14:creationId xmlns:p14="http://schemas.microsoft.com/office/powerpoint/2010/main" val="107260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7F4F5"/>
        </a:solidFill>
        <a:effectLst/>
      </p:bgPr>
    </p:bg>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 name="Text Box 14">
            <a:extLst>
              <a:ext uri="{FF2B5EF4-FFF2-40B4-BE49-F238E27FC236}">
                <a16:creationId xmlns:a16="http://schemas.microsoft.com/office/drawing/2014/main" id="{D4DC7DE5-F848-44BB-9B69-897BE4D490E7}"/>
              </a:ext>
            </a:extLst>
          </p:cNvPr>
          <p:cNvSpPr txBox="1">
            <a:spLocks noChangeArrowheads="1"/>
          </p:cNvSpPr>
          <p:nvPr/>
        </p:nvSpPr>
        <p:spPr bwMode="auto">
          <a:xfrm>
            <a:off x="-1" y="1988840"/>
            <a:ext cx="9866369" cy="2808312"/>
          </a:xfrm>
          <a:prstGeom prst="rect">
            <a:avLst/>
          </a:prstGeom>
          <a:noFill/>
          <a:ln w="9525" algn="ctr">
            <a:noFill/>
            <a:miter lim="800000"/>
            <a:headEnd/>
            <a:tailEnd/>
          </a:ln>
        </p:spPr>
        <p:txBody>
          <a:bodyPr anchor="ctr"/>
          <a:lstStyle/>
          <a:p>
            <a:pPr marR="0" lvl="0" defTabSz="914400" rtl="0" eaLnBrk="1" fontAlgn="base" latinLnBrk="0" hangingPunct="1">
              <a:lnSpc>
                <a:spcPct val="200000"/>
              </a:lnSpc>
              <a:spcBef>
                <a:spcPct val="0"/>
              </a:spcBef>
              <a:spcAft>
                <a:spcPct val="0"/>
              </a:spcAft>
              <a:buClr>
                <a:srgbClr val="6699FF"/>
              </a:buClr>
              <a:buSzTx/>
              <a:tabLst/>
              <a:defRPr/>
            </a:pPr>
            <a:r>
              <a:rPr lang="ja-JP" altLang="en-US" sz="52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　＜文献はきわめて重要＞</a:t>
            </a:r>
            <a:endParaRPr lang="en-US" altLang="ja-JP" sz="52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endParaRPr>
          </a:p>
          <a:p>
            <a:pPr marR="0" lvl="0" defTabSz="914400" rtl="0" eaLnBrk="1" fontAlgn="base" latinLnBrk="0" hangingPunct="1">
              <a:lnSpc>
                <a:spcPct val="200000"/>
              </a:lnSpc>
              <a:spcBef>
                <a:spcPct val="0"/>
              </a:spcBef>
              <a:spcAft>
                <a:spcPct val="0"/>
              </a:spcAft>
              <a:buClr>
                <a:srgbClr val="6699FF"/>
              </a:buClr>
              <a:buSzTx/>
              <a:tabLst/>
              <a:defRPr/>
            </a:pPr>
            <a:r>
              <a:rPr kumimoji="1" lang="en-US" altLang="ja-JP" sz="3800" b="1" i="0" u="none" strike="noStrike" kern="1200" cap="none" spc="0" normalizeH="0" baseline="0" noProof="0" dirty="0">
                <a:ln>
                  <a:noFill/>
                </a:ln>
                <a:solidFill>
                  <a:srgbClr val="0000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800" b="1" i="0" u="none" strike="noStrike" kern="1200" cap="none" spc="0" normalizeH="0" baseline="0" noProof="0" dirty="0">
                <a:ln>
                  <a:noFill/>
                </a:ln>
                <a:solidFill>
                  <a:srgbClr val="0000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しかし</a:t>
            </a:r>
            <a:r>
              <a:rPr kumimoji="1" lang="en-US" altLang="ja-JP" sz="3800" b="1" i="0" u="none" strike="noStrike" kern="1200" cap="none" spc="0" normalizeH="0" baseline="0" noProof="0" dirty="0">
                <a:ln>
                  <a:noFill/>
                </a:ln>
                <a:solidFill>
                  <a:srgbClr val="000064"/>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8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書かれなかった事実</a:t>
            </a:r>
            <a:r>
              <a:rPr lang="en-US" altLang="ja-JP" sz="38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8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は？ </a:t>
            </a:r>
            <a:r>
              <a:rPr lang="en-US" altLang="ja-JP" sz="38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800" b="1" i="0" u="none" strike="noStrike" kern="1200" cap="none" spc="0" normalizeH="0" baseline="0" noProof="0" dirty="0">
              <a:ln>
                <a:noFill/>
              </a:ln>
              <a:solidFill>
                <a:srgbClr val="000064"/>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879350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tangle 5">
            <a:extLst>
              <a:ext uri="{FF2B5EF4-FFF2-40B4-BE49-F238E27FC236}">
                <a16:creationId xmlns:a16="http://schemas.microsoft.com/office/drawing/2014/main" id="{4590CD52-A820-4696-9228-E1E3C8652A43}"/>
              </a:ext>
            </a:extLst>
          </p:cNvPr>
          <p:cNvSpPr>
            <a:spLocks noChangeArrowheads="1"/>
          </p:cNvSpPr>
          <p:nvPr/>
        </p:nvSpPr>
        <p:spPr bwMode="gray">
          <a:xfrm>
            <a:off x="5016" y="1114114"/>
            <a:ext cx="2736304" cy="935669"/>
          </a:xfrm>
          <a:prstGeom prst="rect">
            <a:avLst/>
          </a:prstGeom>
          <a:noFill/>
          <a:ln w="9525">
            <a:noFill/>
            <a:miter lim="800000"/>
            <a:headEnd/>
            <a:tailEnd/>
          </a:ln>
        </p:spPr>
        <p:txBody>
          <a:bodyPr/>
          <a:lstStyle/>
          <a:p>
            <a:pPr marL="449263" lvl="0" indent="-449263">
              <a:lnSpc>
                <a:spcPct val="150000"/>
              </a:lnSpc>
              <a:spcBef>
                <a:spcPct val="20000"/>
              </a:spcBef>
              <a:buClr>
                <a:srgbClr val="6699FF"/>
              </a:buClr>
              <a:buSzPct val="110000"/>
              <a:buFont typeface="Wingdings" panose="05000000000000000000" pitchFamily="2" charset="2"/>
              <a:buChar char="l"/>
              <a:defRPr/>
            </a:pPr>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創業者</a:t>
            </a:r>
            <a:endParaRPr lang="en-US" altLang="ja-JP" sz="3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90215F75-14AE-43EE-BB78-C5F7A52EDF3B}"/>
              </a:ext>
            </a:extLst>
          </p:cNvPr>
          <p:cNvSpPr/>
          <p:nvPr/>
        </p:nvSpPr>
        <p:spPr>
          <a:xfrm>
            <a:off x="2066961" y="1272935"/>
            <a:ext cx="2304000" cy="646331"/>
          </a:xfrm>
          <a:prstGeom prst="rect">
            <a:avLst/>
          </a:prstGeom>
        </p:spPr>
        <p:txBody>
          <a:bodyPr wrap="squar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 家康</a:t>
            </a:r>
            <a:endParaRPr lang="ja-JP" altLang="en-US" sz="3600" dirty="0"/>
          </a:p>
        </p:txBody>
      </p:sp>
      <p:sp>
        <p:nvSpPr>
          <p:cNvPr id="13" name="正方形/長方形 12">
            <a:extLst>
              <a:ext uri="{FF2B5EF4-FFF2-40B4-BE49-F238E27FC236}">
                <a16:creationId xmlns:a16="http://schemas.microsoft.com/office/drawing/2014/main" id="{B238B9DC-29A8-4F5E-A812-A28832F6FA82}"/>
              </a:ext>
            </a:extLst>
          </p:cNvPr>
          <p:cNvSpPr/>
          <p:nvPr/>
        </p:nvSpPr>
        <p:spPr>
          <a:xfrm>
            <a:off x="5098916" y="1897400"/>
            <a:ext cx="4513644" cy="1200329"/>
          </a:xfrm>
          <a:prstGeom prst="rect">
            <a:avLst/>
          </a:prstGeom>
        </p:spPr>
        <p:txBody>
          <a:bodyPr wrap="squar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将軍として</a:t>
            </a:r>
            <a:br>
              <a:rPr lang="en-US" altLang="ja-JP"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　　　江戸徳川へ</a:t>
            </a:r>
          </a:p>
        </p:txBody>
      </p:sp>
      <p:sp>
        <p:nvSpPr>
          <p:cNvPr id="15" name="AutoShape 8">
            <a:extLst>
              <a:ext uri="{FF2B5EF4-FFF2-40B4-BE49-F238E27FC236}">
                <a16:creationId xmlns:a16="http://schemas.microsoft.com/office/drawing/2014/main" id="{85B1BF56-8CD8-4F53-8347-2326831B252B}"/>
              </a:ext>
            </a:extLst>
          </p:cNvPr>
          <p:cNvSpPr>
            <a:spLocks noChangeArrowheads="1"/>
          </p:cNvSpPr>
          <p:nvPr/>
        </p:nvSpPr>
        <p:spPr bwMode="auto">
          <a:xfrm>
            <a:off x="3890020" y="1294405"/>
            <a:ext cx="665957" cy="500066"/>
          </a:xfrm>
          <a:prstGeom prst="rightArrow">
            <a:avLst/>
          </a:prstGeom>
          <a:gradFill flip="none" rotWithShape="1">
            <a:gsLst>
              <a:gs pos="0">
                <a:srgbClr val="00007A"/>
              </a:gs>
              <a:gs pos="100000">
                <a:srgbClr val="8BD8FF"/>
              </a:gs>
            </a:gsLst>
            <a:lin ang="0" scaled="1"/>
            <a:tileRect/>
          </a:gradFill>
          <a:ln w="12700" cap="sq">
            <a:noFill/>
            <a:miter lim="800000"/>
            <a:headEnd type="none" w="sm" len="sm"/>
            <a:tailEnd type="none" w="sm" len="sm"/>
          </a:ln>
          <a:effectLst>
            <a:outerShdw dist="71842" dir="2700000" algn="ctr" rotWithShape="0">
              <a:srgbClr val="000000"/>
            </a:outerShdw>
          </a:effectLst>
        </p:spPr>
        <p:txBody>
          <a:bodyPr wrap="none" anchor="ctr"/>
          <a:lstStyle/>
          <a:p>
            <a:pPr>
              <a:defRPr/>
            </a:pPr>
            <a:endParaRPr lang="ja-JP" altLang="en-US">
              <a:latin typeface="Arial" pitchFamily="34" charset="0"/>
              <a:ea typeface="ＭＳ Ｐゴシック" pitchFamily="50" charset="-128"/>
            </a:endParaRPr>
          </a:p>
        </p:txBody>
      </p:sp>
      <p:sp>
        <p:nvSpPr>
          <p:cNvPr id="16" name="正方形/長方形 15">
            <a:extLst>
              <a:ext uri="{FF2B5EF4-FFF2-40B4-BE49-F238E27FC236}">
                <a16:creationId xmlns:a16="http://schemas.microsoft.com/office/drawing/2014/main" id="{20B303E5-7C09-4D60-8DDE-776F3C6B08DD}"/>
              </a:ext>
            </a:extLst>
          </p:cNvPr>
          <p:cNvSpPr/>
          <p:nvPr/>
        </p:nvSpPr>
        <p:spPr>
          <a:xfrm>
            <a:off x="4644008" y="1272935"/>
            <a:ext cx="2304000" cy="646331"/>
          </a:xfrm>
          <a:prstGeom prst="rect">
            <a:avLst/>
          </a:prstGeom>
        </p:spPr>
        <p:txBody>
          <a:bodyPr wrap="squar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御三家</a:t>
            </a:r>
            <a:endParaRPr lang="ja-JP" altLang="en-US" sz="3600" dirty="0"/>
          </a:p>
        </p:txBody>
      </p:sp>
      <p:sp>
        <p:nvSpPr>
          <p:cNvPr id="5" name="AutoShape 8">
            <a:extLst>
              <a:ext uri="{FF2B5EF4-FFF2-40B4-BE49-F238E27FC236}">
                <a16:creationId xmlns:a16="http://schemas.microsoft.com/office/drawing/2014/main" id="{8878F4DF-F874-4053-87E5-651C89D5DAF4}"/>
              </a:ext>
            </a:extLst>
          </p:cNvPr>
          <p:cNvSpPr>
            <a:spLocks noChangeArrowheads="1"/>
          </p:cNvSpPr>
          <p:nvPr/>
        </p:nvSpPr>
        <p:spPr bwMode="auto">
          <a:xfrm>
            <a:off x="5818997" y="4978042"/>
            <a:ext cx="1428760" cy="576064"/>
          </a:xfrm>
          <a:prstGeom prst="downArrow">
            <a:avLst>
              <a:gd name="adj1" fmla="val 50000"/>
              <a:gd name="adj2" fmla="val 25000"/>
            </a:avLst>
          </a:prstGeom>
          <a:gradFill rotWithShape="0">
            <a:gsLst>
              <a:gs pos="0">
                <a:srgbClr val="00007A"/>
              </a:gs>
              <a:gs pos="100000">
                <a:srgbClr val="8BD8FF"/>
              </a:gs>
            </a:gsLst>
            <a:lin ang="5400000" scaled="1"/>
          </a:gradFill>
          <a:ln w="12700" cap="sq">
            <a:noFill/>
            <a:miter lim="800000"/>
            <a:headEnd type="none" w="sm" len="sm"/>
            <a:tailEnd type="none" w="sm" len="sm"/>
          </a:ln>
          <a:effectLst>
            <a:outerShdw dist="71842" dir="2700000" algn="ctr" rotWithShape="0">
              <a:srgbClr val="000000"/>
            </a:outerShdw>
          </a:effectLst>
        </p:spPr>
        <p:txBody>
          <a:bodyPr wrap="none" anchor="ctr"/>
          <a:lstStyle/>
          <a:p>
            <a:pPr>
              <a:defRPr/>
            </a:pPr>
            <a:endParaRPr lang="ja-JP" altLang="en-US" dirty="0">
              <a:latin typeface="Arial" pitchFamily="34" charset="0"/>
              <a:ea typeface="ＭＳ Ｐゴシック" pitchFamily="50" charset="-128"/>
            </a:endParaRPr>
          </a:p>
        </p:txBody>
      </p:sp>
      <p:sp>
        <p:nvSpPr>
          <p:cNvPr id="2" name="正方形/長方形 1">
            <a:extLst>
              <a:ext uri="{FF2B5EF4-FFF2-40B4-BE49-F238E27FC236}">
                <a16:creationId xmlns:a16="http://schemas.microsoft.com/office/drawing/2014/main" id="{93A1D480-3555-46B9-AB8B-277E25AF51BC}"/>
              </a:ext>
            </a:extLst>
          </p:cNvPr>
          <p:cNvSpPr/>
          <p:nvPr/>
        </p:nvSpPr>
        <p:spPr>
          <a:xfrm>
            <a:off x="5530965" y="5734997"/>
            <a:ext cx="2492990" cy="646331"/>
          </a:xfrm>
          <a:prstGeom prst="rect">
            <a:avLst/>
          </a:prstGeom>
        </p:spPr>
        <p:txBody>
          <a:bodyPr wrap="non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将軍職可能</a:t>
            </a:r>
            <a:endParaRPr lang="ja-JP" altLang="en-US" sz="3600" dirty="0"/>
          </a:p>
        </p:txBody>
      </p:sp>
      <p:sp>
        <p:nvSpPr>
          <p:cNvPr id="9" name="Rectangle 5">
            <a:extLst>
              <a:ext uri="{FF2B5EF4-FFF2-40B4-BE49-F238E27FC236}">
                <a16:creationId xmlns:a16="http://schemas.microsoft.com/office/drawing/2014/main" id="{40A5A50F-9D9D-4689-B62D-2B6D9923F102}"/>
              </a:ext>
            </a:extLst>
          </p:cNvPr>
          <p:cNvSpPr>
            <a:spLocks noChangeArrowheads="1"/>
          </p:cNvSpPr>
          <p:nvPr/>
        </p:nvSpPr>
        <p:spPr bwMode="gray">
          <a:xfrm>
            <a:off x="5016" y="3368805"/>
            <a:ext cx="2736304" cy="1512168"/>
          </a:xfrm>
          <a:prstGeom prst="rect">
            <a:avLst/>
          </a:prstGeom>
          <a:noFill/>
          <a:ln w="9525">
            <a:noFill/>
            <a:miter lim="800000"/>
            <a:headEnd/>
            <a:tailEnd/>
          </a:ln>
        </p:spPr>
        <p:txBody>
          <a:bodyPr/>
          <a:lstStyle/>
          <a:p>
            <a:pPr marL="449263" lvl="0" indent="-449263">
              <a:lnSpc>
                <a:spcPct val="130000"/>
              </a:lnSpc>
              <a:spcBef>
                <a:spcPct val="20000"/>
              </a:spcBef>
              <a:buClr>
                <a:srgbClr val="6699FF"/>
              </a:buClr>
              <a:buSzPct val="110000"/>
              <a:buFont typeface="Wingdings" panose="05000000000000000000" pitchFamily="2" charset="2"/>
              <a:buChar char="l"/>
              <a:defRPr/>
            </a:pPr>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第八代</a:t>
            </a:r>
            <a:br>
              <a:rPr lang="en-US" altLang="ja-JP"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将軍</a:t>
            </a:r>
            <a:endParaRPr lang="en-US" altLang="ja-JP" sz="3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B591C5F2-0659-45C3-AED6-4F7B8C5FC41E}"/>
              </a:ext>
            </a:extLst>
          </p:cNvPr>
          <p:cNvSpPr/>
          <p:nvPr/>
        </p:nvSpPr>
        <p:spPr>
          <a:xfrm>
            <a:off x="2066960" y="3778847"/>
            <a:ext cx="2304000" cy="646331"/>
          </a:xfrm>
          <a:prstGeom prst="rect">
            <a:avLst/>
          </a:prstGeom>
        </p:spPr>
        <p:txBody>
          <a:bodyPr wrap="non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 吉宗</a:t>
            </a:r>
            <a:endParaRPr lang="ja-JP" altLang="en-US" sz="3600" dirty="0"/>
          </a:p>
        </p:txBody>
      </p:sp>
      <p:sp>
        <p:nvSpPr>
          <p:cNvPr id="14" name="正方形/長方形 13">
            <a:extLst>
              <a:ext uri="{FF2B5EF4-FFF2-40B4-BE49-F238E27FC236}">
                <a16:creationId xmlns:a16="http://schemas.microsoft.com/office/drawing/2014/main" id="{2F1B1673-3AE2-4598-8755-4A0FF40FE811}"/>
              </a:ext>
            </a:extLst>
          </p:cNvPr>
          <p:cNvSpPr/>
          <p:nvPr/>
        </p:nvSpPr>
        <p:spPr>
          <a:xfrm>
            <a:off x="5098916" y="4403719"/>
            <a:ext cx="4513644" cy="646331"/>
          </a:xfrm>
          <a:prstGeom prst="rect">
            <a:avLst/>
          </a:prstGeom>
        </p:spPr>
        <p:txBody>
          <a:bodyPr wrap="squar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田安・一橋・清水</a:t>
            </a:r>
          </a:p>
        </p:txBody>
      </p:sp>
      <p:sp>
        <p:nvSpPr>
          <p:cNvPr id="17" name="正方形/長方形 16">
            <a:extLst>
              <a:ext uri="{FF2B5EF4-FFF2-40B4-BE49-F238E27FC236}">
                <a16:creationId xmlns:a16="http://schemas.microsoft.com/office/drawing/2014/main" id="{D1772800-900E-4110-8B9A-DB98C65B2074}"/>
              </a:ext>
            </a:extLst>
          </p:cNvPr>
          <p:cNvSpPr/>
          <p:nvPr/>
        </p:nvSpPr>
        <p:spPr>
          <a:xfrm>
            <a:off x="4644008" y="3778847"/>
            <a:ext cx="2305180" cy="646331"/>
          </a:xfrm>
          <a:prstGeom prst="rect">
            <a:avLst/>
          </a:prstGeom>
        </p:spPr>
        <p:txBody>
          <a:bodyPr wrap="square">
            <a:spAutoFit/>
          </a:bodyPr>
          <a:lstStyle/>
          <a:p>
            <a:r>
              <a:rPr lang="ja-JP" altLang="en-US" sz="3600"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御三卿</a:t>
            </a:r>
            <a:endParaRPr lang="ja-JP" altLang="en-US" sz="3600" dirty="0"/>
          </a:p>
        </p:txBody>
      </p:sp>
      <p:sp>
        <p:nvSpPr>
          <p:cNvPr id="18" name="AutoShape 8">
            <a:extLst>
              <a:ext uri="{FF2B5EF4-FFF2-40B4-BE49-F238E27FC236}">
                <a16:creationId xmlns:a16="http://schemas.microsoft.com/office/drawing/2014/main" id="{9E801D98-9803-4E92-A57F-0D2B0184CED2}"/>
              </a:ext>
            </a:extLst>
          </p:cNvPr>
          <p:cNvSpPr>
            <a:spLocks noChangeArrowheads="1"/>
          </p:cNvSpPr>
          <p:nvPr/>
        </p:nvSpPr>
        <p:spPr bwMode="auto">
          <a:xfrm>
            <a:off x="3890020" y="3801707"/>
            <a:ext cx="665957" cy="500066"/>
          </a:xfrm>
          <a:prstGeom prst="rightArrow">
            <a:avLst/>
          </a:prstGeom>
          <a:gradFill flip="none" rotWithShape="1">
            <a:gsLst>
              <a:gs pos="0">
                <a:srgbClr val="00007A"/>
              </a:gs>
              <a:gs pos="100000">
                <a:srgbClr val="8BD8FF"/>
              </a:gs>
            </a:gsLst>
            <a:lin ang="0" scaled="1"/>
            <a:tileRect/>
          </a:gradFill>
          <a:ln w="12700" cap="sq">
            <a:noFill/>
            <a:miter lim="800000"/>
            <a:headEnd type="none" w="sm" len="sm"/>
            <a:tailEnd type="none" w="sm" len="sm"/>
          </a:ln>
          <a:effectLst>
            <a:outerShdw dist="71842" dir="2700000" algn="ctr" rotWithShape="0">
              <a:srgbClr val="000000"/>
            </a:outerShdw>
          </a:effectLst>
        </p:spPr>
        <p:txBody>
          <a:bodyPr wrap="none" anchor="ctr"/>
          <a:lstStyle/>
          <a:p>
            <a:pPr>
              <a:defRPr/>
            </a:pPr>
            <a:endParaRPr lang="ja-JP" altLang="en-US">
              <a:latin typeface="Arial" pitchFamily="34" charset="0"/>
              <a:ea typeface="ＭＳ Ｐゴシック" pitchFamily="50" charset="-128"/>
            </a:endParaRPr>
          </a:p>
        </p:txBody>
      </p:sp>
    </p:spTree>
    <p:extLst>
      <p:ext uri="{BB962C8B-B14F-4D97-AF65-F5344CB8AC3E}">
        <p14:creationId xmlns:p14="http://schemas.microsoft.com/office/powerpoint/2010/main" val="18074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3">
            <a:extLst>
              <a:ext uri="{FF2B5EF4-FFF2-40B4-BE49-F238E27FC236}">
                <a16:creationId xmlns:a16="http://schemas.microsoft.com/office/drawing/2014/main" id="{0B57B9D8-6755-4426-A26F-339BA5D8A6A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b="4"/>
          <a:stretch>
            <a:fillRect/>
          </a:stretch>
        </p:blipFill>
        <p:spPr bwMode="auto">
          <a:xfrm>
            <a:off x="0" y="-1785"/>
            <a:ext cx="9144000" cy="6464955"/>
          </a:xfrm>
          <a:prstGeom prst="rect">
            <a:avLst/>
          </a:prstGeom>
        </p:spPr>
      </p:pic>
      <p:pic>
        <p:nvPicPr>
          <p:cNvPr id="6" name="Picture 43"/>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b="4"/>
          <a:stretch>
            <a:fillRect/>
          </a:stretch>
        </p:blipFill>
        <p:spPr bwMode="auto">
          <a:xfrm>
            <a:off x="0" y="384874"/>
            <a:ext cx="9144000" cy="6464955"/>
          </a:xfrm>
          <a:prstGeom prst="rect">
            <a:avLst/>
          </a:prstGeom>
        </p:spPr>
      </p:pic>
      <p:sp>
        <p:nvSpPr>
          <p:cNvPr id="5"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Rectangle 2">
            <a:extLst>
              <a:ext uri="{FF2B5EF4-FFF2-40B4-BE49-F238E27FC236}">
                <a16:creationId xmlns:a16="http://schemas.microsoft.com/office/drawing/2014/main" id="{DE30706E-7A21-4513-B272-7D555408C455}"/>
              </a:ext>
            </a:extLst>
          </p:cNvPr>
          <p:cNvSpPr>
            <a:spLocks noChangeArrowheads="1"/>
          </p:cNvSpPr>
          <p:nvPr/>
        </p:nvSpPr>
        <p:spPr bwMode="auto">
          <a:xfrm>
            <a:off x="1619672" y="2181970"/>
            <a:ext cx="7434635" cy="2494061"/>
          </a:xfrm>
          <a:prstGeom prst="rect">
            <a:avLst/>
          </a:prstGeom>
          <a:noFill/>
          <a:ln w="9525">
            <a:noFill/>
            <a:miter lim="800000"/>
            <a:headEnd/>
            <a:tailEnd/>
          </a:ln>
        </p:spPr>
        <p:txBody>
          <a:bodyPr wrap="none" anchor="ctr"/>
          <a:lstStyle/>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法隆寺とは</a:t>
            </a:r>
            <a:endParaRPr kumimoji="1" lang="en-US" altLang="ja-JP"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何なのか</a:t>
            </a:r>
          </a:p>
        </p:txBody>
      </p:sp>
    </p:spTree>
    <p:extLst>
      <p:ext uri="{BB962C8B-B14F-4D97-AF65-F5344CB8AC3E}">
        <p14:creationId xmlns:p14="http://schemas.microsoft.com/office/powerpoint/2010/main" val="191708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3">
            <a:extLst>
              <a:ext uri="{FF2B5EF4-FFF2-40B4-BE49-F238E27FC236}">
                <a16:creationId xmlns:a16="http://schemas.microsoft.com/office/drawing/2014/main" id="{BBF7B95B-C74B-4FF4-8D3D-1BCD773F4EA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rcRect b="4"/>
          <a:stretch>
            <a:fillRect/>
          </a:stretch>
        </p:blipFill>
        <p:spPr bwMode="auto">
          <a:xfrm>
            <a:off x="0" y="384874"/>
            <a:ext cx="9144000" cy="6464955"/>
          </a:xfrm>
          <a:prstGeom prst="rect">
            <a:avLst/>
          </a:prstGeom>
        </p:spPr>
      </p:pic>
      <p:sp>
        <p:nvSpPr>
          <p:cNvPr id="5"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tangle 4">
            <a:extLst>
              <a:ext uri="{FF2B5EF4-FFF2-40B4-BE49-F238E27FC236}">
                <a16:creationId xmlns:a16="http://schemas.microsoft.com/office/drawing/2014/main" id="{28E08741-12E2-493D-A1CE-2281345E5865}"/>
              </a:ext>
            </a:extLst>
          </p:cNvPr>
          <p:cNvSpPr>
            <a:spLocks noChangeArrowheads="1"/>
          </p:cNvSpPr>
          <p:nvPr/>
        </p:nvSpPr>
        <p:spPr bwMode="gray">
          <a:xfrm>
            <a:off x="2051720" y="1484784"/>
            <a:ext cx="5976663" cy="3742903"/>
          </a:xfrm>
          <a:prstGeom prst="rect">
            <a:avLst/>
          </a:prstGeom>
          <a:noFill/>
          <a:ln w="9525" algn="ctr">
            <a:noFill/>
            <a:miter lim="800000"/>
            <a:headEnd/>
            <a:tailEnd/>
          </a:ln>
        </p:spPr>
        <p:txBody>
          <a:bodyPr/>
          <a:lstStyle/>
          <a:p>
            <a:pPr marL="717550" indent="-717550">
              <a:lnSpc>
                <a:spcPct val="160000"/>
              </a:lnSpc>
              <a:spcBef>
                <a:spcPct val="20000"/>
              </a:spcBef>
              <a:buClr>
                <a:srgbClr val="6699FF"/>
              </a:buClr>
              <a:buFont typeface="ＤＨＰ平成明朝体W7" pitchFamily="2" charset="-128"/>
              <a:buChar char="■"/>
            </a:pPr>
            <a:r>
              <a:rPr lang="ja-JP" altLang="en-US" sz="4800" b="1"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中門</a:t>
            </a:r>
            <a:endParaRPr lang="en-US" altLang="ja-JP" sz="4800" b="1"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endParaRPr>
          </a:p>
          <a:p>
            <a:pPr marL="717550" indent="-717550">
              <a:lnSpc>
                <a:spcPct val="160000"/>
              </a:lnSpc>
              <a:spcBef>
                <a:spcPct val="20000"/>
              </a:spcBef>
              <a:buClr>
                <a:srgbClr val="6699FF"/>
              </a:buClr>
              <a:buFont typeface="ＤＨＰ平成明朝体W7" pitchFamily="2" charset="-128"/>
              <a:buChar char="■"/>
            </a:pPr>
            <a:r>
              <a:rPr lang="ja-JP" altLang="en-US" sz="4800" b="1"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相輪（九輪）</a:t>
            </a:r>
            <a:endParaRPr lang="en-US" altLang="ja-JP" sz="4800" b="1"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endParaRPr>
          </a:p>
          <a:p>
            <a:pPr marL="717550" indent="-717550">
              <a:lnSpc>
                <a:spcPct val="160000"/>
              </a:lnSpc>
              <a:spcBef>
                <a:spcPct val="20000"/>
              </a:spcBef>
              <a:buClr>
                <a:srgbClr val="6699FF"/>
              </a:buClr>
              <a:buFont typeface="ＤＨＰ平成明朝体W7" pitchFamily="2" charset="-128"/>
              <a:buChar char="■"/>
            </a:pPr>
            <a:r>
              <a:rPr lang="ja-JP" altLang="en-US" sz="4800" b="1" dirty="0">
                <a:solidFill>
                  <a:srgbClr val="000064"/>
                </a:solidFill>
                <a:latin typeface="メイリオ" panose="020B0604030504040204" pitchFamily="50" charset="-128"/>
                <a:ea typeface="メイリオ" panose="020B0604030504040204" pitchFamily="50" charset="-128"/>
                <a:cs typeface="メイリオ" panose="020B0604030504040204" pitchFamily="50" charset="-128"/>
              </a:rPr>
              <a:t>救世観音</a:t>
            </a:r>
          </a:p>
        </p:txBody>
      </p:sp>
    </p:spTree>
    <p:extLst>
      <p:ext uri="{BB962C8B-B14F-4D97-AF65-F5344CB8AC3E}">
        <p14:creationId xmlns:p14="http://schemas.microsoft.com/office/powerpoint/2010/main" val="20007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7F4F5"/>
        </a:solidFill>
        <a:effectLst/>
      </p:bgPr>
    </p:bg>
    <p:spTree>
      <p:nvGrpSpPr>
        <p:cNvPr id="1" name=""/>
        <p:cNvGrpSpPr/>
        <p:nvPr/>
      </p:nvGrpSpPr>
      <p:grpSpPr>
        <a:xfrm>
          <a:off x="0" y="0"/>
          <a:ext cx="0" cy="0"/>
          <a:chOff x="0" y="0"/>
          <a:chExt cx="0" cy="0"/>
        </a:xfrm>
      </p:grpSpPr>
      <p:sp>
        <p:nvSpPr>
          <p:cNvPr id="4" name="スライド番号プレースホルダ 4"/>
          <p:cNvSpPr>
            <a:spLocks noGrp="1"/>
          </p:cNvSpPr>
          <p:nvPr>
            <p:ph type="sldNum" sz="quarter" idx="12"/>
          </p:nvPr>
        </p:nvSpPr>
        <p:spPr>
          <a:xfrm>
            <a:off x="8593852" y="6606000"/>
            <a:ext cx="504000" cy="216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6173F1-1146-4AD0-949D-62DDBE31609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 name="Rectangle 2">
            <a:extLst>
              <a:ext uri="{FF2B5EF4-FFF2-40B4-BE49-F238E27FC236}">
                <a16:creationId xmlns:a16="http://schemas.microsoft.com/office/drawing/2014/main" id="{6ECE8576-F470-4A2D-BD9C-64677A3F58EE}"/>
              </a:ext>
            </a:extLst>
          </p:cNvPr>
          <p:cNvSpPr>
            <a:spLocks noChangeArrowheads="1"/>
          </p:cNvSpPr>
          <p:nvPr/>
        </p:nvSpPr>
        <p:spPr bwMode="auto">
          <a:xfrm>
            <a:off x="1115616" y="1484784"/>
            <a:ext cx="8136904" cy="3839318"/>
          </a:xfrm>
          <a:prstGeom prst="rect">
            <a:avLst/>
          </a:prstGeom>
          <a:noFill/>
          <a:ln w="9525">
            <a:noFill/>
            <a:miter lim="800000"/>
            <a:headEnd/>
            <a:tailEnd/>
          </a:ln>
        </p:spPr>
        <p:txBody>
          <a:bodyPr wrap="none" anchor="ctr"/>
          <a:lstStyle/>
          <a:p>
            <a:pPr marL="0" marR="0" lvl="0" indent="0" defTabSz="914400" rtl="0" eaLnBrk="1" fontAlgn="base" latinLnBrk="0" hangingPunct="1">
              <a:lnSpc>
                <a:spcPct val="150000"/>
              </a:lnSpc>
              <a:spcBef>
                <a:spcPct val="0"/>
              </a:spcBef>
              <a:spcAft>
                <a:spcPct val="0"/>
              </a:spcAft>
              <a:buClrTx/>
              <a:buSzTx/>
              <a:buFontTx/>
              <a:buNone/>
              <a:tabLst/>
              <a:defRPr/>
            </a:pP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明治維新</a:t>
            </a:r>
            <a:endParaRPr kumimoji="1" lang="en-US" altLang="ja-JP"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base" latinLnBrk="0" hangingPunct="1">
              <a:lnSpc>
                <a:spcPct val="150000"/>
              </a:lnSpc>
              <a:spcBef>
                <a:spcPct val="0"/>
              </a:spcBef>
              <a:spcAft>
                <a:spcPct val="0"/>
              </a:spcAft>
              <a:buClrTx/>
              <a:buSzTx/>
              <a:buFontTx/>
              <a:buNone/>
              <a:tabLst/>
              <a:defRPr/>
            </a:pPr>
            <a:r>
              <a:rPr lang="ja-JP" altLang="en-US" sz="6000"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戊辰戦争</a:t>
            </a:r>
            <a:br>
              <a:rPr lang="en-US" altLang="ja-JP" sz="6000"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6000"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6000" i="0" u="none" strike="noStrike" kern="1200" cap="none" spc="0" normalizeH="0" baseline="0" noProof="0" dirty="0">
                <a:ln>
                  <a:noFill/>
                </a:ln>
                <a:solidFill>
                  <a:srgbClr val="0000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とは何だったのか</a:t>
            </a:r>
          </a:p>
        </p:txBody>
      </p:sp>
    </p:spTree>
    <p:extLst>
      <p:ext uri="{BB962C8B-B14F-4D97-AF65-F5344CB8AC3E}">
        <p14:creationId xmlns:p14="http://schemas.microsoft.com/office/powerpoint/2010/main" val="27548072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522413" y="781050"/>
          <a:ext cx="5403850" cy="5630863"/>
        </p:xfrm>
        <a:graphic>
          <a:graphicData uri="http://schemas.openxmlformats.org/presentationml/2006/ole">
            <mc:AlternateContent xmlns:mc="http://schemas.openxmlformats.org/markup-compatibility/2006">
              <mc:Choice xmlns:v="urn:schemas-microsoft-com:vml" Requires="v">
                <p:oleObj spid="_x0000_s5213" name="Image" r:id="rId3" imgW="3873476" imgH="4225073" progId="">
                  <p:embed/>
                </p:oleObj>
              </mc:Choice>
              <mc:Fallback>
                <p:oleObj name="Image" r:id="rId3" imgW="3873476" imgH="4225073"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b="32"/>
                      <a:stretch>
                        <a:fillRect/>
                      </a:stretch>
                    </p:blipFill>
                    <p:spPr bwMode="auto">
                      <a:xfrm>
                        <a:off x="1522413" y="781050"/>
                        <a:ext cx="5403850" cy="563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6"/>
          <p:cNvSpPr>
            <a:spLocks noChangeArrowheads="1"/>
          </p:cNvSpPr>
          <p:nvPr/>
        </p:nvSpPr>
        <p:spPr bwMode="auto">
          <a:xfrm>
            <a:off x="2254250" y="3127375"/>
            <a:ext cx="265113" cy="133350"/>
          </a:xfrm>
          <a:prstGeom prst="rect">
            <a:avLst/>
          </a:prstGeom>
          <a:solidFill>
            <a:schemeClr val="bg1"/>
          </a:solidFill>
          <a:ln w="9525">
            <a:noFill/>
            <a:miter lim="800000"/>
            <a:headEnd/>
            <a:tailEnd/>
          </a:ln>
        </p:spPr>
        <p:txBody>
          <a:bodyPr wrap="none" anchor="ctr"/>
          <a:lstStyle/>
          <a:p>
            <a:pPr algn="ctr"/>
            <a:r>
              <a:rPr lang="ja-JP" altLang="en-US" sz="1000" b="0"/>
              <a:t>備前</a:t>
            </a:r>
          </a:p>
        </p:txBody>
      </p:sp>
      <p:sp>
        <p:nvSpPr>
          <p:cNvPr id="1031" name="Rectangle 7"/>
          <p:cNvSpPr>
            <a:spLocks noChangeArrowheads="1"/>
          </p:cNvSpPr>
          <p:nvPr/>
        </p:nvSpPr>
        <p:spPr bwMode="auto">
          <a:xfrm>
            <a:off x="2452688" y="2701925"/>
            <a:ext cx="666750" cy="133350"/>
          </a:xfrm>
          <a:prstGeom prst="rect">
            <a:avLst/>
          </a:prstGeom>
          <a:solidFill>
            <a:schemeClr val="bg1"/>
          </a:solidFill>
          <a:ln w="9525">
            <a:noFill/>
            <a:miter lim="800000"/>
            <a:headEnd/>
            <a:tailEnd/>
          </a:ln>
        </p:spPr>
        <p:txBody>
          <a:bodyPr wrap="none" anchor="ctr"/>
          <a:lstStyle/>
          <a:p>
            <a:pPr algn="ctr"/>
            <a:r>
              <a:rPr lang="ja-JP" altLang="en-US" sz="1000" b="0">
                <a:latin typeface="ＭＳ Ｐゴシック" pitchFamily="50" charset="-128"/>
              </a:rPr>
              <a:t>安芸　</a:t>
            </a:r>
            <a:r>
              <a:rPr lang="en-US" altLang="ja-JP" sz="1000" b="0">
                <a:latin typeface="ＭＳ Ｐゴシック" pitchFamily="50" charset="-128"/>
              </a:rPr>
              <a:t>52</a:t>
            </a:r>
            <a:r>
              <a:rPr lang="ja-JP" altLang="en-US" sz="1000" b="0">
                <a:latin typeface="ＭＳ Ｐゴシック" pitchFamily="50" charset="-128"/>
              </a:rPr>
              <a:t>％増</a:t>
            </a:r>
          </a:p>
        </p:txBody>
      </p:sp>
      <p:sp>
        <p:nvSpPr>
          <p:cNvPr id="1032" name="Rectangle 8"/>
          <p:cNvSpPr>
            <a:spLocks noChangeArrowheads="1"/>
          </p:cNvSpPr>
          <p:nvPr/>
        </p:nvSpPr>
        <p:spPr bwMode="auto">
          <a:xfrm>
            <a:off x="2163763" y="2914650"/>
            <a:ext cx="665162" cy="133350"/>
          </a:xfrm>
          <a:prstGeom prst="rect">
            <a:avLst/>
          </a:prstGeom>
          <a:solidFill>
            <a:schemeClr val="bg1"/>
          </a:solidFill>
          <a:ln w="9525">
            <a:noFill/>
            <a:miter lim="800000"/>
            <a:headEnd/>
            <a:tailEnd/>
          </a:ln>
        </p:spPr>
        <p:txBody>
          <a:bodyPr wrap="none" anchor="ctr"/>
          <a:lstStyle/>
          <a:p>
            <a:pPr algn="ctr"/>
            <a:r>
              <a:rPr lang="ja-JP" altLang="en-US" sz="1000" b="0">
                <a:latin typeface="ＭＳ Ｐゴシック" pitchFamily="50" charset="-128"/>
              </a:rPr>
              <a:t>周防　</a:t>
            </a:r>
            <a:r>
              <a:rPr lang="en-US" altLang="ja-JP" sz="1000" b="0">
                <a:latin typeface="ＭＳ Ｐゴシック" pitchFamily="50" charset="-128"/>
              </a:rPr>
              <a:t>66</a:t>
            </a:r>
            <a:r>
              <a:rPr lang="ja-JP" altLang="en-US" sz="1000" b="0">
                <a:latin typeface="ＭＳ Ｐゴシック" pitchFamily="50" charset="-128"/>
              </a:rPr>
              <a:t>％増</a:t>
            </a:r>
          </a:p>
        </p:txBody>
      </p:sp>
      <p:sp>
        <p:nvSpPr>
          <p:cNvPr id="1033" name="Rectangle 9"/>
          <p:cNvSpPr>
            <a:spLocks noChangeArrowheads="1"/>
          </p:cNvSpPr>
          <p:nvPr/>
        </p:nvSpPr>
        <p:spPr bwMode="auto">
          <a:xfrm>
            <a:off x="3316288" y="3865563"/>
            <a:ext cx="265112" cy="133350"/>
          </a:xfrm>
          <a:prstGeom prst="rect">
            <a:avLst/>
          </a:prstGeom>
          <a:solidFill>
            <a:schemeClr val="bg1"/>
          </a:solidFill>
          <a:ln w="9525">
            <a:noFill/>
            <a:miter lim="800000"/>
            <a:headEnd/>
            <a:tailEnd/>
          </a:ln>
        </p:spPr>
        <p:txBody>
          <a:bodyPr wrap="none" anchor="ctr"/>
          <a:lstStyle/>
          <a:p>
            <a:pPr algn="ctr"/>
            <a:r>
              <a:rPr lang="ja-JP" altLang="en-US" sz="1000" b="0"/>
              <a:t>土佐</a:t>
            </a:r>
          </a:p>
        </p:txBody>
      </p:sp>
      <p:sp>
        <p:nvSpPr>
          <p:cNvPr id="1034" name="Rectangle 10"/>
          <p:cNvSpPr>
            <a:spLocks noChangeArrowheads="1"/>
          </p:cNvSpPr>
          <p:nvPr/>
        </p:nvSpPr>
        <p:spPr bwMode="auto">
          <a:xfrm>
            <a:off x="2717800" y="4000500"/>
            <a:ext cx="1397000" cy="266700"/>
          </a:xfrm>
          <a:prstGeom prst="rect">
            <a:avLst/>
          </a:prstGeom>
          <a:solidFill>
            <a:schemeClr val="bg1"/>
          </a:solidFill>
          <a:ln w="9525">
            <a:noFill/>
            <a:miter lim="800000"/>
            <a:headEnd/>
            <a:tailEnd/>
          </a:ln>
        </p:spPr>
        <p:txBody>
          <a:bodyPr wrap="none" anchor="ctr"/>
          <a:lstStyle/>
          <a:p>
            <a:r>
              <a:rPr lang="ja-JP" altLang="en-US" sz="1000" b="0" dirty="0">
                <a:latin typeface="ＭＳ Ｐゴシック" pitchFamily="50" charset="-128"/>
              </a:rPr>
              <a:t>薩摩　</a:t>
            </a:r>
            <a:r>
              <a:rPr lang="en-US" altLang="ja-JP" sz="1000" b="0" dirty="0">
                <a:latin typeface="ＭＳ Ｐゴシック" pitchFamily="50" charset="-128"/>
              </a:rPr>
              <a:t>62</a:t>
            </a:r>
            <a:r>
              <a:rPr lang="ja-JP" altLang="en-US" sz="1000" b="0" dirty="0">
                <a:latin typeface="ＭＳ Ｐゴシック" pitchFamily="50" charset="-128"/>
              </a:rPr>
              <a:t>％増</a:t>
            </a:r>
          </a:p>
          <a:p>
            <a:r>
              <a:rPr lang="ja-JP" altLang="en-US" sz="1000" b="0" dirty="0">
                <a:latin typeface="ＭＳ Ｐゴシック" pitchFamily="50" charset="-128"/>
              </a:rPr>
              <a:t>（大隅と合わせると</a:t>
            </a:r>
            <a:r>
              <a:rPr lang="en-US" altLang="ja-JP" sz="1000" b="0" dirty="0">
                <a:latin typeface="ＭＳ Ｐゴシック" pitchFamily="50" charset="-128"/>
              </a:rPr>
              <a:t>30</a:t>
            </a:r>
            <a:r>
              <a:rPr lang="ja-JP" altLang="en-US" sz="1000" b="0" dirty="0">
                <a:latin typeface="ＭＳ Ｐゴシック" pitchFamily="50" charset="-128"/>
              </a:rPr>
              <a:t>％増）</a:t>
            </a:r>
          </a:p>
        </p:txBody>
      </p:sp>
      <p:sp>
        <p:nvSpPr>
          <p:cNvPr id="1035" name="Rectangle 11"/>
          <p:cNvSpPr>
            <a:spLocks noChangeArrowheads="1"/>
          </p:cNvSpPr>
          <p:nvPr/>
        </p:nvSpPr>
        <p:spPr bwMode="auto">
          <a:xfrm>
            <a:off x="6354763" y="4827588"/>
            <a:ext cx="666750" cy="133350"/>
          </a:xfrm>
          <a:prstGeom prst="rect">
            <a:avLst/>
          </a:prstGeom>
          <a:solidFill>
            <a:schemeClr val="bg1"/>
          </a:solidFill>
          <a:ln w="9525">
            <a:noFill/>
            <a:miter lim="800000"/>
            <a:headEnd/>
            <a:tailEnd/>
          </a:ln>
        </p:spPr>
        <p:txBody>
          <a:bodyPr wrap="none" anchor="ctr"/>
          <a:lstStyle/>
          <a:p>
            <a:pPr algn="ctr"/>
            <a:r>
              <a:rPr lang="ja-JP" altLang="en-US" sz="1000" b="0">
                <a:latin typeface="ＭＳ Ｐゴシック" pitchFamily="50" charset="-128"/>
              </a:rPr>
              <a:t>下野　</a:t>
            </a:r>
            <a:r>
              <a:rPr lang="en-US" altLang="ja-JP" sz="1000" b="0">
                <a:latin typeface="ＭＳ Ｐゴシック" pitchFamily="50" charset="-128"/>
              </a:rPr>
              <a:t>32</a:t>
            </a:r>
            <a:r>
              <a:rPr lang="ja-JP" altLang="en-US" sz="1000" b="0">
                <a:latin typeface="ＭＳ Ｐゴシック" pitchFamily="50" charset="-128"/>
              </a:rPr>
              <a:t>％減</a:t>
            </a:r>
          </a:p>
        </p:txBody>
      </p:sp>
      <p:sp>
        <p:nvSpPr>
          <p:cNvPr id="1036" name="Freeform 12"/>
          <p:cNvSpPr>
            <a:spLocks/>
          </p:cNvSpPr>
          <p:nvPr/>
        </p:nvSpPr>
        <p:spPr bwMode="auto">
          <a:xfrm>
            <a:off x="355600" y="1620838"/>
            <a:ext cx="7672388" cy="2851150"/>
          </a:xfrm>
          <a:custGeom>
            <a:avLst/>
            <a:gdLst>
              <a:gd name="T0" fmla="*/ 0 w 5234"/>
              <a:gd name="T1" fmla="*/ 2851150 h 1929"/>
              <a:gd name="T2" fmla="*/ 4424010 w 5234"/>
              <a:gd name="T3" fmla="*/ 2848194 h 1929"/>
              <a:gd name="T4" fmla="*/ 7672388 w 5234"/>
              <a:gd name="T5" fmla="*/ 0 h 1929"/>
              <a:gd name="T6" fmla="*/ 0 60000 65536"/>
              <a:gd name="T7" fmla="*/ 0 60000 65536"/>
              <a:gd name="T8" fmla="*/ 0 60000 65536"/>
              <a:gd name="T9" fmla="*/ 0 w 5234"/>
              <a:gd name="T10" fmla="*/ 0 h 1929"/>
              <a:gd name="T11" fmla="*/ 5234 w 5234"/>
              <a:gd name="T12" fmla="*/ 1929 h 1929"/>
            </a:gdLst>
            <a:ahLst/>
            <a:cxnLst>
              <a:cxn ang="T6">
                <a:pos x="T0" y="T1"/>
              </a:cxn>
              <a:cxn ang="T7">
                <a:pos x="T2" y="T3"/>
              </a:cxn>
              <a:cxn ang="T8">
                <a:pos x="T4" y="T5"/>
              </a:cxn>
            </a:cxnLst>
            <a:rect l="T9" t="T10" r="T11" b="T12"/>
            <a:pathLst>
              <a:path w="5234" h="1929">
                <a:moveTo>
                  <a:pt x="0" y="1929"/>
                </a:moveTo>
                <a:lnTo>
                  <a:pt x="3018" y="1927"/>
                </a:lnTo>
                <a:lnTo>
                  <a:pt x="5234" y="0"/>
                </a:lnTo>
              </a:path>
            </a:pathLst>
          </a:custGeom>
          <a:noFill/>
          <a:ln w="25400">
            <a:solidFill>
              <a:schemeClr val="tx1"/>
            </a:solidFill>
            <a:round/>
            <a:headEnd/>
            <a:tailEnd/>
          </a:ln>
        </p:spPr>
        <p:txBody>
          <a:bodyPr/>
          <a:lstStyle/>
          <a:p>
            <a:endParaRPr lang="ja-JP" altLang="en-US" b="0"/>
          </a:p>
        </p:txBody>
      </p:sp>
      <p:sp>
        <p:nvSpPr>
          <p:cNvPr id="1037" name="Rectangle 13"/>
          <p:cNvSpPr>
            <a:spLocks noChangeArrowheads="1"/>
          </p:cNvSpPr>
          <p:nvPr/>
        </p:nvSpPr>
        <p:spPr bwMode="auto">
          <a:xfrm>
            <a:off x="3117850" y="1250950"/>
            <a:ext cx="2325688" cy="603250"/>
          </a:xfrm>
          <a:prstGeom prst="rect">
            <a:avLst/>
          </a:prstGeom>
          <a:solidFill>
            <a:schemeClr val="bg1"/>
          </a:solidFill>
          <a:ln w="9525">
            <a:noFill/>
            <a:miter lim="800000"/>
            <a:headEnd/>
            <a:tailEnd/>
          </a:ln>
        </p:spPr>
        <p:txBody>
          <a:bodyPr wrap="none" anchor="ctr"/>
          <a:lstStyle/>
          <a:p>
            <a:endParaRPr lang="ja-JP" altLang="en-US" b="0"/>
          </a:p>
        </p:txBody>
      </p:sp>
      <p:sp>
        <p:nvSpPr>
          <p:cNvPr id="1038" name="Text Box 14"/>
          <p:cNvSpPr txBox="1">
            <a:spLocks noChangeArrowheads="1"/>
          </p:cNvSpPr>
          <p:nvPr/>
        </p:nvSpPr>
        <p:spPr bwMode="auto">
          <a:xfrm>
            <a:off x="390525" y="1250950"/>
            <a:ext cx="3460750" cy="825500"/>
          </a:xfrm>
          <a:prstGeom prst="rect">
            <a:avLst/>
          </a:prstGeom>
          <a:noFill/>
          <a:ln w="9525">
            <a:noFill/>
            <a:miter lim="800000"/>
            <a:headEnd/>
            <a:tailEnd/>
          </a:ln>
        </p:spPr>
        <p:txBody>
          <a:bodyPr>
            <a:spAutoFit/>
          </a:bodyPr>
          <a:lstStyle/>
          <a:p>
            <a:r>
              <a:rPr lang="ja-JP" altLang="en-US" sz="1600" b="0" dirty="0">
                <a:solidFill>
                  <a:srgbClr val="FF0000"/>
                </a:solidFill>
                <a:latin typeface="ＭＳ Ｐゴシック" pitchFamily="50" charset="-128"/>
              </a:rPr>
              <a:t>ａ　</a:t>
            </a:r>
            <a:r>
              <a:rPr lang="en-US" altLang="ja-JP" sz="1600" b="0" dirty="0">
                <a:solidFill>
                  <a:srgbClr val="FF0000"/>
                </a:solidFill>
                <a:latin typeface="ＭＳ Ｐゴシック" pitchFamily="50" charset="-128"/>
              </a:rPr>
              <a:t>1721</a:t>
            </a:r>
            <a:r>
              <a:rPr lang="ja-JP" altLang="en-US" sz="1600" b="0" dirty="0">
                <a:solidFill>
                  <a:srgbClr val="FF0000"/>
                </a:solidFill>
                <a:latin typeface="ＭＳ Ｐゴシック" pitchFamily="50" charset="-128"/>
              </a:rPr>
              <a:t>年と比べて人口が増加した国</a:t>
            </a:r>
          </a:p>
          <a:p>
            <a:r>
              <a:rPr lang="ja-JP" altLang="en-US" sz="1600" b="0" dirty="0">
                <a:solidFill>
                  <a:srgbClr val="FF0000"/>
                </a:solidFill>
                <a:latin typeface="ＭＳ Ｐゴシック" pitchFamily="50" charset="-128"/>
              </a:rPr>
              <a:t>（地図にはないが、蝦夷</a:t>
            </a:r>
            <a:r>
              <a:rPr lang="en-US" altLang="ja-JP" sz="1600" b="0" dirty="0">
                <a:solidFill>
                  <a:srgbClr val="FF0000"/>
                </a:solidFill>
                <a:latin typeface="ＭＳ Ｐゴシック" pitchFamily="50" charset="-128"/>
              </a:rPr>
              <a:t>&lt;</a:t>
            </a:r>
            <a:r>
              <a:rPr lang="ja-JP" altLang="en-US" sz="1600" b="0" dirty="0">
                <a:solidFill>
                  <a:srgbClr val="FF0000"/>
                </a:solidFill>
                <a:latin typeface="ＭＳ Ｐゴシック" pitchFamily="50" charset="-128"/>
              </a:rPr>
              <a:t>北海道</a:t>
            </a:r>
            <a:r>
              <a:rPr lang="en-US" altLang="ja-JP" sz="1600" b="0" dirty="0">
                <a:solidFill>
                  <a:srgbClr val="FF0000"/>
                </a:solidFill>
                <a:latin typeface="ＭＳ Ｐゴシック" pitchFamily="50" charset="-128"/>
              </a:rPr>
              <a:t>&gt;</a:t>
            </a:r>
            <a:r>
              <a:rPr lang="ja-JP" altLang="en-US" sz="1600" b="0" dirty="0">
                <a:solidFill>
                  <a:srgbClr val="FF0000"/>
                </a:solidFill>
                <a:latin typeface="ＭＳ Ｐゴシック" pitchFamily="50" charset="-128"/>
              </a:rPr>
              <a:t>は</a:t>
            </a:r>
            <a:r>
              <a:rPr lang="en-US" altLang="ja-JP" sz="1600" b="0" dirty="0">
                <a:solidFill>
                  <a:srgbClr val="FF0000"/>
                </a:solidFill>
                <a:latin typeface="ＭＳ Ｐゴシック" pitchFamily="50" charset="-128"/>
              </a:rPr>
              <a:t>1.5</a:t>
            </a:r>
            <a:r>
              <a:rPr lang="ja-JP" altLang="en-US" sz="1600" b="0" dirty="0">
                <a:solidFill>
                  <a:srgbClr val="FF0000"/>
                </a:solidFill>
                <a:latin typeface="ＭＳ Ｐゴシック" pitchFamily="50" charset="-128"/>
              </a:rPr>
              <a:t>万人から</a:t>
            </a:r>
            <a:r>
              <a:rPr lang="en-US" altLang="ja-JP" sz="1600" b="0" dirty="0">
                <a:solidFill>
                  <a:srgbClr val="FF0000"/>
                </a:solidFill>
                <a:latin typeface="ＭＳ Ｐゴシック" pitchFamily="50" charset="-128"/>
              </a:rPr>
              <a:t>7</a:t>
            </a:r>
            <a:r>
              <a:rPr lang="ja-JP" altLang="en-US" sz="1600" b="0" dirty="0">
                <a:solidFill>
                  <a:srgbClr val="FF0000"/>
                </a:solidFill>
                <a:latin typeface="ＭＳ Ｐゴシック" pitchFamily="50" charset="-128"/>
              </a:rPr>
              <a:t>万人に増加している）</a:t>
            </a:r>
          </a:p>
        </p:txBody>
      </p:sp>
      <p:sp>
        <p:nvSpPr>
          <p:cNvPr id="1039" name="Rectangle 15"/>
          <p:cNvSpPr>
            <a:spLocks noChangeArrowheads="1"/>
          </p:cNvSpPr>
          <p:nvPr/>
        </p:nvSpPr>
        <p:spPr bwMode="auto">
          <a:xfrm>
            <a:off x="1698625" y="2378075"/>
            <a:ext cx="198438"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70</a:t>
            </a:r>
            <a:r>
              <a:rPr lang="ja-JP" altLang="en-US" sz="1000" b="0">
                <a:latin typeface="ＭＳ Ｐゴシック" pitchFamily="50" charset="-128"/>
              </a:rPr>
              <a:t>％</a:t>
            </a:r>
          </a:p>
        </p:txBody>
      </p:sp>
      <p:sp>
        <p:nvSpPr>
          <p:cNvPr id="1040" name="Rectangle 16"/>
          <p:cNvSpPr>
            <a:spLocks noChangeArrowheads="1"/>
          </p:cNvSpPr>
          <p:nvPr/>
        </p:nvSpPr>
        <p:spPr bwMode="auto">
          <a:xfrm>
            <a:off x="1920875"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60</a:t>
            </a:r>
            <a:r>
              <a:rPr lang="ja-JP" altLang="en-US" sz="1000" b="0">
                <a:latin typeface="ＭＳ Ｐゴシック" pitchFamily="50" charset="-128"/>
              </a:rPr>
              <a:t>％</a:t>
            </a:r>
          </a:p>
        </p:txBody>
      </p:sp>
      <p:sp>
        <p:nvSpPr>
          <p:cNvPr id="1041" name="Rectangle 17"/>
          <p:cNvSpPr>
            <a:spLocks noChangeArrowheads="1"/>
          </p:cNvSpPr>
          <p:nvPr/>
        </p:nvSpPr>
        <p:spPr bwMode="auto">
          <a:xfrm>
            <a:off x="2185988"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50</a:t>
            </a:r>
            <a:r>
              <a:rPr lang="ja-JP" altLang="en-US" sz="1000" b="0">
                <a:latin typeface="ＭＳ Ｐゴシック" pitchFamily="50" charset="-128"/>
              </a:rPr>
              <a:t>％</a:t>
            </a:r>
          </a:p>
        </p:txBody>
      </p:sp>
      <p:sp>
        <p:nvSpPr>
          <p:cNvPr id="1042" name="Rectangle 18"/>
          <p:cNvSpPr>
            <a:spLocks noChangeArrowheads="1"/>
          </p:cNvSpPr>
          <p:nvPr/>
        </p:nvSpPr>
        <p:spPr bwMode="auto">
          <a:xfrm>
            <a:off x="2397125"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40</a:t>
            </a:r>
            <a:r>
              <a:rPr lang="ja-JP" altLang="en-US" sz="1000" b="0">
                <a:latin typeface="ＭＳ Ｐゴシック" pitchFamily="50" charset="-128"/>
              </a:rPr>
              <a:t>％</a:t>
            </a:r>
          </a:p>
        </p:txBody>
      </p:sp>
      <p:sp>
        <p:nvSpPr>
          <p:cNvPr id="1043" name="Rectangle 19"/>
          <p:cNvSpPr>
            <a:spLocks noChangeArrowheads="1"/>
          </p:cNvSpPr>
          <p:nvPr/>
        </p:nvSpPr>
        <p:spPr bwMode="auto">
          <a:xfrm>
            <a:off x="2628900"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30</a:t>
            </a:r>
            <a:r>
              <a:rPr lang="ja-JP" altLang="en-US" sz="1000" b="0">
                <a:latin typeface="ＭＳ Ｐゴシック" pitchFamily="50" charset="-128"/>
              </a:rPr>
              <a:t>％</a:t>
            </a:r>
          </a:p>
        </p:txBody>
      </p:sp>
      <p:sp>
        <p:nvSpPr>
          <p:cNvPr id="1044" name="Rectangle 20"/>
          <p:cNvSpPr>
            <a:spLocks noChangeArrowheads="1"/>
          </p:cNvSpPr>
          <p:nvPr/>
        </p:nvSpPr>
        <p:spPr bwMode="auto">
          <a:xfrm>
            <a:off x="2852738" y="2378075"/>
            <a:ext cx="198437"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20</a:t>
            </a:r>
            <a:r>
              <a:rPr lang="ja-JP" altLang="en-US" sz="1000" b="0">
                <a:latin typeface="ＭＳ Ｐゴシック" pitchFamily="50" charset="-128"/>
              </a:rPr>
              <a:t>％</a:t>
            </a:r>
          </a:p>
        </p:txBody>
      </p:sp>
      <p:sp>
        <p:nvSpPr>
          <p:cNvPr id="1045" name="Rectangle 21"/>
          <p:cNvSpPr>
            <a:spLocks noChangeArrowheads="1"/>
          </p:cNvSpPr>
          <p:nvPr/>
        </p:nvSpPr>
        <p:spPr bwMode="auto">
          <a:xfrm>
            <a:off x="3051175"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10</a:t>
            </a:r>
            <a:r>
              <a:rPr lang="ja-JP" altLang="en-US" sz="1000" b="0">
                <a:latin typeface="ＭＳ Ｐゴシック" pitchFamily="50" charset="-128"/>
              </a:rPr>
              <a:t>％</a:t>
            </a:r>
          </a:p>
        </p:txBody>
      </p:sp>
      <p:sp>
        <p:nvSpPr>
          <p:cNvPr id="1046" name="Rectangle 22"/>
          <p:cNvSpPr>
            <a:spLocks noChangeArrowheads="1"/>
          </p:cNvSpPr>
          <p:nvPr/>
        </p:nvSpPr>
        <p:spPr bwMode="auto">
          <a:xfrm>
            <a:off x="3316288" y="2378075"/>
            <a:ext cx="200025" cy="201613"/>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0</a:t>
            </a:r>
            <a:r>
              <a:rPr lang="ja-JP" altLang="en-US" sz="1000" b="0">
                <a:latin typeface="ＭＳ Ｐゴシック" pitchFamily="50" charset="-128"/>
              </a:rPr>
              <a:t>％</a:t>
            </a:r>
          </a:p>
        </p:txBody>
      </p:sp>
      <p:sp>
        <p:nvSpPr>
          <p:cNvPr id="1047" name="Rectangle 23"/>
          <p:cNvSpPr>
            <a:spLocks noChangeArrowheads="1"/>
          </p:cNvSpPr>
          <p:nvPr/>
        </p:nvSpPr>
        <p:spPr bwMode="auto">
          <a:xfrm>
            <a:off x="2941638" y="4735513"/>
            <a:ext cx="198437" cy="201612"/>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40</a:t>
            </a:r>
            <a:r>
              <a:rPr lang="ja-JP" altLang="en-US" sz="1000" b="0">
                <a:latin typeface="ＭＳ Ｐゴシック" pitchFamily="50" charset="-128"/>
              </a:rPr>
              <a:t>％</a:t>
            </a:r>
          </a:p>
        </p:txBody>
      </p:sp>
      <p:sp>
        <p:nvSpPr>
          <p:cNvPr id="1048" name="Rectangle 24"/>
          <p:cNvSpPr>
            <a:spLocks noChangeArrowheads="1"/>
          </p:cNvSpPr>
          <p:nvPr/>
        </p:nvSpPr>
        <p:spPr bwMode="auto">
          <a:xfrm>
            <a:off x="2652713" y="4735513"/>
            <a:ext cx="200025" cy="201612"/>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30</a:t>
            </a:r>
            <a:r>
              <a:rPr lang="ja-JP" altLang="en-US" sz="1000" b="0">
                <a:latin typeface="ＭＳ Ｐゴシック" pitchFamily="50" charset="-128"/>
              </a:rPr>
              <a:t>％</a:t>
            </a:r>
          </a:p>
        </p:txBody>
      </p:sp>
      <p:sp>
        <p:nvSpPr>
          <p:cNvPr id="1049" name="Rectangle 25"/>
          <p:cNvSpPr>
            <a:spLocks noChangeArrowheads="1"/>
          </p:cNvSpPr>
          <p:nvPr/>
        </p:nvSpPr>
        <p:spPr bwMode="auto">
          <a:xfrm>
            <a:off x="2374900" y="4735513"/>
            <a:ext cx="198438" cy="201612"/>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20</a:t>
            </a:r>
            <a:r>
              <a:rPr lang="ja-JP" altLang="en-US" sz="1000" b="0">
                <a:latin typeface="ＭＳ Ｐゴシック" pitchFamily="50" charset="-128"/>
              </a:rPr>
              <a:t>％</a:t>
            </a:r>
          </a:p>
        </p:txBody>
      </p:sp>
      <p:sp>
        <p:nvSpPr>
          <p:cNvPr id="1050" name="Rectangle 26"/>
          <p:cNvSpPr>
            <a:spLocks noChangeArrowheads="1"/>
          </p:cNvSpPr>
          <p:nvPr/>
        </p:nvSpPr>
        <p:spPr bwMode="auto">
          <a:xfrm>
            <a:off x="2052638" y="4735513"/>
            <a:ext cx="200025" cy="201612"/>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10</a:t>
            </a:r>
            <a:r>
              <a:rPr lang="ja-JP" altLang="en-US" sz="1000" b="0">
                <a:latin typeface="ＭＳ Ｐゴシック" pitchFamily="50" charset="-128"/>
              </a:rPr>
              <a:t>％</a:t>
            </a:r>
          </a:p>
        </p:txBody>
      </p:sp>
      <p:sp>
        <p:nvSpPr>
          <p:cNvPr id="1051" name="Rectangle 27"/>
          <p:cNvSpPr>
            <a:spLocks noChangeArrowheads="1"/>
          </p:cNvSpPr>
          <p:nvPr/>
        </p:nvSpPr>
        <p:spPr bwMode="auto">
          <a:xfrm>
            <a:off x="1787525" y="4735513"/>
            <a:ext cx="200025" cy="201612"/>
          </a:xfrm>
          <a:prstGeom prst="rect">
            <a:avLst/>
          </a:prstGeom>
          <a:solidFill>
            <a:schemeClr val="bg1"/>
          </a:solidFill>
          <a:ln w="9525">
            <a:noFill/>
            <a:miter lim="800000"/>
            <a:headEnd/>
            <a:tailEnd/>
          </a:ln>
        </p:spPr>
        <p:txBody>
          <a:bodyPr vert="eaVert" wrap="none" anchor="ctr"/>
          <a:lstStyle/>
          <a:p>
            <a:pPr algn="ctr"/>
            <a:r>
              <a:rPr lang="en-US" altLang="ja-JP" sz="1000" b="0">
                <a:latin typeface="ＭＳ Ｐゴシック" pitchFamily="50" charset="-128"/>
              </a:rPr>
              <a:t>0</a:t>
            </a:r>
            <a:r>
              <a:rPr lang="ja-JP" altLang="en-US" sz="1000" b="0">
                <a:latin typeface="ＭＳ Ｐゴシック" pitchFamily="50" charset="-128"/>
              </a:rPr>
              <a:t>％</a:t>
            </a:r>
          </a:p>
        </p:txBody>
      </p:sp>
      <p:sp>
        <p:nvSpPr>
          <p:cNvPr id="1052" name="Text Box 28"/>
          <p:cNvSpPr txBox="1">
            <a:spLocks noChangeArrowheads="1"/>
          </p:cNvSpPr>
          <p:nvPr/>
        </p:nvSpPr>
        <p:spPr bwMode="auto">
          <a:xfrm>
            <a:off x="4859338" y="6021388"/>
            <a:ext cx="3852862" cy="457200"/>
          </a:xfrm>
          <a:prstGeom prst="rect">
            <a:avLst/>
          </a:prstGeom>
          <a:noFill/>
          <a:ln w="9525">
            <a:noFill/>
            <a:miter lim="800000"/>
            <a:headEnd/>
            <a:tailEnd/>
          </a:ln>
        </p:spPr>
        <p:txBody>
          <a:bodyPr>
            <a:spAutoFit/>
          </a:bodyPr>
          <a:lstStyle/>
          <a:p>
            <a:pPr>
              <a:spcBef>
                <a:spcPct val="50000"/>
              </a:spcBef>
            </a:pPr>
            <a:r>
              <a:rPr lang="ja-JP" altLang="en-US" sz="1200" b="0" dirty="0">
                <a:latin typeface="ＭＳ Ｐゴシック" pitchFamily="50" charset="-128"/>
              </a:rPr>
              <a:t>注）（</a:t>
            </a:r>
            <a:r>
              <a:rPr lang="en-US" altLang="ja-JP" sz="1200" b="0" dirty="0">
                <a:latin typeface="ＭＳ Ｐゴシック" pitchFamily="50" charset="-128"/>
              </a:rPr>
              <a:t>1721</a:t>
            </a:r>
            <a:r>
              <a:rPr lang="ja-JP" altLang="en-US" sz="1200" b="0" dirty="0">
                <a:latin typeface="ＭＳ Ｐゴシック" pitchFamily="50" charset="-128"/>
              </a:rPr>
              <a:t>年と比べた</a:t>
            </a:r>
            <a:r>
              <a:rPr lang="en-US" altLang="ja-JP" sz="1200" b="0" dirty="0">
                <a:latin typeface="ＭＳ Ｐゴシック" pitchFamily="50" charset="-128"/>
              </a:rPr>
              <a:t>1846</a:t>
            </a:r>
            <a:r>
              <a:rPr lang="ja-JP" altLang="en-US" sz="1200" b="0" dirty="0">
                <a:latin typeface="ＭＳ Ｐゴシック" pitchFamily="50" charset="-128"/>
              </a:rPr>
              <a:t>年の人口）関山直太郎著</a:t>
            </a:r>
            <a:r>
              <a:rPr lang="en-US" altLang="ja-JP" sz="1200" b="0" dirty="0">
                <a:latin typeface="ＭＳ Ｐゴシック" pitchFamily="50" charset="-128"/>
              </a:rPr>
              <a:t>『</a:t>
            </a:r>
            <a:r>
              <a:rPr lang="ja-JP" altLang="en-US" sz="1200" b="0" dirty="0">
                <a:latin typeface="ＭＳ Ｐゴシック" pitchFamily="50" charset="-128"/>
              </a:rPr>
              <a:t>近世日本の人口構造</a:t>
            </a:r>
            <a:r>
              <a:rPr lang="en-US" altLang="ja-JP" sz="1200" b="0" dirty="0">
                <a:latin typeface="ＭＳ Ｐゴシック" pitchFamily="50" charset="-128"/>
              </a:rPr>
              <a:t>』</a:t>
            </a:r>
            <a:r>
              <a:rPr lang="ja-JP" altLang="en-US" sz="1200" b="0" dirty="0">
                <a:latin typeface="ＭＳ Ｐゴシック" pitchFamily="50" charset="-128"/>
              </a:rPr>
              <a:t>の資料により計算し、板倉作図</a:t>
            </a:r>
          </a:p>
        </p:txBody>
      </p:sp>
      <p:sp>
        <p:nvSpPr>
          <p:cNvPr id="1053" name="Text Box 29"/>
          <p:cNvSpPr txBox="1">
            <a:spLocks noChangeArrowheads="1"/>
          </p:cNvSpPr>
          <p:nvPr/>
        </p:nvSpPr>
        <p:spPr bwMode="auto">
          <a:xfrm>
            <a:off x="179388" y="5157788"/>
            <a:ext cx="1944687" cy="581025"/>
          </a:xfrm>
          <a:prstGeom prst="rect">
            <a:avLst/>
          </a:prstGeom>
          <a:noFill/>
          <a:ln w="9525">
            <a:noFill/>
            <a:miter lim="800000"/>
            <a:headEnd/>
            <a:tailEnd/>
          </a:ln>
        </p:spPr>
        <p:txBody>
          <a:bodyPr>
            <a:spAutoFit/>
          </a:bodyPr>
          <a:lstStyle/>
          <a:p>
            <a:r>
              <a:rPr lang="ja-JP" altLang="en-US" sz="1600" b="0">
                <a:solidFill>
                  <a:srgbClr val="3333FF"/>
                </a:solidFill>
                <a:latin typeface="ＭＳ Ｐゴシック" pitchFamily="50" charset="-128"/>
              </a:rPr>
              <a:t>ｂ　</a:t>
            </a:r>
            <a:r>
              <a:rPr lang="en-US" altLang="ja-JP" sz="1600" b="0">
                <a:solidFill>
                  <a:srgbClr val="3333FF"/>
                </a:solidFill>
                <a:latin typeface="ＭＳ Ｐゴシック" pitchFamily="50" charset="-128"/>
              </a:rPr>
              <a:t>1721</a:t>
            </a:r>
            <a:r>
              <a:rPr lang="ja-JP" altLang="en-US" sz="1600" b="0">
                <a:solidFill>
                  <a:srgbClr val="3333FF"/>
                </a:solidFill>
                <a:latin typeface="ＭＳ Ｐゴシック" pitchFamily="50" charset="-128"/>
              </a:rPr>
              <a:t>年と比べて人口が減少した国</a:t>
            </a:r>
          </a:p>
        </p:txBody>
      </p:sp>
      <p:sp>
        <p:nvSpPr>
          <p:cNvPr id="1054" name="Text Box 30"/>
          <p:cNvSpPr txBox="1">
            <a:spLocks noChangeArrowheads="1"/>
          </p:cNvSpPr>
          <p:nvPr/>
        </p:nvSpPr>
        <p:spPr bwMode="auto">
          <a:xfrm>
            <a:off x="250825" y="395288"/>
            <a:ext cx="8642350" cy="539750"/>
          </a:xfrm>
          <a:prstGeom prst="rect">
            <a:avLst/>
          </a:prstGeom>
          <a:noFill/>
          <a:ln w="9525" algn="ctr">
            <a:noFill/>
            <a:miter lim="800000"/>
            <a:headEnd/>
            <a:tailEnd/>
          </a:ln>
        </p:spPr>
        <p:txBody>
          <a:bodyPr anchor="ctr"/>
          <a:lstStyle/>
          <a:p>
            <a:r>
              <a:rPr lang="ja-JP" altLang="en-US" sz="4000" b="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江戸時代後半の国別の人口増減</a:t>
            </a:r>
          </a:p>
        </p:txBody>
      </p:sp>
      <p:sp>
        <p:nvSpPr>
          <p:cNvPr id="31" name="Text Box 4">
            <a:extLst>
              <a:ext uri="{FF2B5EF4-FFF2-40B4-BE49-F238E27FC236}">
                <a16:creationId xmlns:a16="http://schemas.microsoft.com/office/drawing/2014/main" id="{17666954-E7C7-4DA6-AEF3-AE35E8065769}"/>
              </a:ext>
            </a:extLst>
          </p:cNvPr>
          <p:cNvSpPr txBox="1">
            <a:spLocks noChangeArrowheads="1"/>
          </p:cNvSpPr>
          <p:nvPr/>
        </p:nvSpPr>
        <p:spPr bwMode="auto">
          <a:xfrm>
            <a:off x="4427984" y="6567488"/>
            <a:ext cx="2530475" cy="244475"/>
          </a:xfrm>
          <a:prstGeom prst="rect">
            <a:avLst/>
          </a:prstGeom>
          <a:noFill/>
          <a:ln w="9525">
            <a:noFill/>
            <a:miter lim="800000"/>
            <a:headEnd/>
            <a:tailEnd/>
          </a:ln>
        </p:spPr>
        <p:txBody>
          <a:bodyPr>
            <a:spAutoFit/>
          </a:bodyPr>
          <a:lstStyle/>
          <a:p>
            <a:pPr>
              <a:spcBef>
                <a:spcPct val="50000"/>
              </a:spcBef>
            </a:pPr>
            <a:r>
              <a:rPr lang="ja-JP" altLang="en-US" sz="1000" b="0" dirty="0">
                <a:latin typeface="Times New Roman" pitchFamily="18" charset="0"/>
              </a:rPr>
              <a:t>出典：「日本史再発見」板倉聖宣 氏</a:t>
            </a:r>
          </a:p>
        </p:txBody>
      </p:sp>
      <p:sp>
        <p:nvSpPr>
          <p:cNvPr id="29" name="スライド番号プレースホルダ 26">
            <a:extLst>
              <a:ext uri="{FF2B5EF4-FFF2-40B4-BE49-F238E27FC236}">
                <a16:creationId xmlns:a16="http://schemas.microsoft.com/office/drawing/2014/main" id="{6DD5107F-EE46-4DCB-AAED-5F3C48B9EB9E}"/>
              </a:ext>
            </a:extLst>
          </p:cNvPr>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8</a:t>
            </a:fld>
            <a:endParaRPr lang="en-US" altLang="ja-JP" dirty="0"/>
          </a:p>
        </p:txBody>
      </p:sp>
    </p:spTree>
    <p:extLst>
      <p:ext uri="{BB962C8B-B14F-4D97-AF65-F5344CB8AC3E}">
        <p14:creationId xmlns:p14="http://schemas.microsoft.com/office/powerpoint/2010/main" val="37577460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C6902B-3202-4086-9B72-6838A6A7A5F7}"/>
              </a:ext>
            </a:extLst>
          </p:cNvPr>
          <p:cNvPicPr>
            <a:picLocks noChangeAspect="1"/>
          </p:cNvPicPr>
          <p:nvPr/>
        </p:nvPicPr>
        <p:blipFill rotWithShape="1">
          <a:blip r:embed="rId2">
            <a:extLst>
              <a:ext uri="{28A0092B-C50C-407E-A947-70E740481C1C}">
                <a14:useLocalDpi xmlns:a14="http://schemas.microsoft.com/office/drawing/2010/main" val="0"/>
              </a:ext>
            </a:extLst>
          </a:blip>
          <a:srcRect l="5825" t="18203" r="59030" b="32174"/>
          <a:stretch/>
        </p:blipFill>
        <p:spPr>
          <a:xfrm rot="-60000">
            <a:off x="54982" y="1255429"/>
            <a:ext cx="5368908" cy="5367489"/>
          </a:xfrm>
          <a:prstGeom prst="rect">
            <a:avLst/>
          </a:prstGeom>
        </p:spPr>
      </p:pic>
      <p:sp>
        <p:nvSpPr>
          <p:cNvPr id="8" name="Rectangle 3">
            <a:extLst>
              <a:ext uri="{FF2B5EF4-FFF2-40B4-BE49-F238E27FC236}">
                <a16:creationId xmlns:a16="http://schemas.microsoft.com/office/drawing/2014/main" id="{E7B90605-371F-4FA3-AF58-41AA5DF192AD}"/>
              </a:ext>
            </a:extLst>
          </p:cNvPr>
          <p:cNvSpPr>
            <a:spLocks noChangeArrowheads="1"/>
          </p:cNvSpPr>
          <p:nvPr/>
        </p:nvSpPr>
        <p:spPr bwMode="auto">
          <a:xfrm>
            <a:off x="252000" y="396000"/>
            <a:ext cx="10009112" cy="1026000"/>
          </a:xfrm>
          <a:prstGeom prst="rect">
            <a:avLst/>
          </a:prstGeom>
          <a:noFill/>
          <a:ln w="9525">
            <a:noFill/>
            <a:miter lim="800000"/>
            <a:headEnd/>
            <a:tailEnd/>
          </a:ln>
        </p:spPr>
        <p:txBody>
          <a:bodyPr anchor="ctr"/>
          <a:lstStyle/>
          <a:p>
            <a:r>
              <a:rPr lang="en-US" altLang="ja-JP" sz="33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1721</a:t>
            </a:r>
            <a:r>
              <a:rPr lang="ja-JP" altLang="en-US" sz="33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33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1846</a:t>
            </a:r>
            <a:r>
              <a:rPr lang="ja-JP" altLang="en-US" sz="33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年の幕府届け出人口の変遷</a:t>
            </a:r>
            <a:br>
              <a:rPr lang="ja-JP" altLang="en-US" sz="36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0" dirty="0">
                <a:solidFill>
                  <a:srgbClr val="777777"/>
                </a:solidFill>
                <a:latin typeface="メイリオ" panose="020B0604030504040204" pitchFamily="50" charset="-128"/>
                <a:ea typeface="メイリオ" panose="020B0604030504040204" pitchFamily="50" charset="-128"/>
                <a:cs typeface="メイリオ" panose="020B0604030504040204" pitchFamily="50" charset="-128"/>
              </a:rPr>
              <a:t>薩摩藩、長州藩と陸奥国、下野国の場合</a:t>
            </a:r>
          </a:p>
        </p:txBody>
      </p:sp>
      <p:sp>
        <p:nvSpPr>
          <p:cNvPr id="7" name="Text Box 28">
            <a:extLst>
              <a:ext uri="{FF2B5EF4-FFF2-40B4-BE49-F238E27FC236}">
                <a16:creationId xmlns:a16="http://schemas.microsoft.com/office/drawing/2014/main" id="{ADAAC275-5372-49E5-9683-F0F1B8982CF6}"/>
              </a:ext>
            </a:extLst>
          </p:cNvPr>
          <p:cNvSpPr txBox="1">
            <a:spLocks noChangeArrowheads="1"/>
          </p:cNvSpPr>
          <p:nvPr/>
        </p:nvSpPr>
        <p:spPr bwMode="auto">
          <a:xfrm>
            <a:off x="5220072" y="1484784"/>
            <a:ext cx="3960440" cy="3596690"/>
          </a:xfrm>
          <a:prstGeom prst="rect">
            <a:avLst/>
          </a:prstGeom>
          <a:noFill/>
          <a:ln w="9525">
            <a:noFill/>
            <a:miter lim="800000"/>
            <a:headEnd/>
            <a:tailEnd/>
          </a:ln>
        </p:spPr>
        <p:txBody>
          <a:bodyPr wrap="square">
            <a:spAutoFit/>
          </a:bodyPr>
          <a:lstStyle/>
          <a:p>
            <a:pPr>
              <a:lnSpc>
                <a:spcPct val="150000"/>
              </a:lnSpc>
              <a:spcBef>
                <a:spcPct val="50000"/>
              </a:spcBef>
            </a:pPr>
            <a:r>
              <a:rPr lang="ja-JP" altLang="en-US" sz="1400" b="0" dirty="0">
                <a:latin typeface="ＭＳ Ｐゴシック" pitchFamily="50" charset="-128"/>
              </a:rPr>
              <a:t>薩摩藩の人口は長州藩の人口の半分くらいしかないように見えるが、じつはそうではない。江戸時代の幕府届け出人口には武士を含めないことになっていたが、薩摩藩の場合は「郷士」という「半農・半士」の身分が人口の半分ほども占めていて、届け出人口の中には入っていなかっただけである。実際の人口は、長州藩と同じくらいだったと見ていい。</a:t>
            </a:r>
            <a:br>
              <a:rPr lang="en-US" altLang="ja-JP" sz="1400" b="0" dirty="0">
                <a:latin typeface="ＭＳ Ｐゴシック" pitchFamily="50" charset="-128"/>
              </a:rPr>
            </a:br>
            <a:r>
              <a:rPr lang="ja-JP" altLang="en-US" sz="1400" b="0" dirty="0">
                <a:latin typeface="ＭＳ Ｐゴシック" pitchFamily="50" charset="-128"/>
              </a:rPr>
              <a:t>その証拠に、</a:t>
            </a:r>
            <a:r>
              <a:rPr lang="en-US" altLang="ja-JP" sz="1400" dirty="0">
                <a:solidFill>
                  <a:srgbClr val="0000FF"/>
                </a:solidFill>
                <a:latin typeface="ＭＳ Ｐゴシック" pitchFamily="50" charset="-128"/>
              </a:rPr>
              <a:t>1872</a:t>
            </a:r>
            <a:r>
              <a:rPr lang="ja-JP" altLang="en-US" sz="1400" dirty="0">
                <a:solidFill>
                  <a:srgbClr val="0000FF"/>
                </a:solidFill>
                <a:latin typeface="ＭＳ Ｐゴシック" pitchFamily="50" charset="-128"/>
              </a:rPr>
              <a:t>年の新政府調査の</a:t>
            </a:r>
            <a:br>
              <a:rPr lang="en-US" altLang="ja-JP" sz="1400" dirty="0">
                <a:solidFill>
                  <a:srgbClr val="0000FF"/>
                </a:solidFill>
                <a:latin typeface="ＭＳ Ｐゴシック" pitchFamily="50" charset="-128"/>
              </a:rPr>
            </a:br>
            <a:r>
              <a:rPr lang="ja-JP" altLang="en-US" sz="1400" dirty="0">
                <a:solidFill>
                  <a:srgbClr val="0000FF"/>
                </a:solidFill>
                <a:latin typeface="ＭＳ Ｐゴシック" pitchFamily="50" charset="-128"/>
              </a:rPr>
              <a:t>「士族を含む人口調査」のデータでは、</a:t>
            </a:r>
            <a:br>
              <a:rPr lang="en-US" altLang="ja-JP" sz="1400" b="0" dirty="0">
                <a:latin typeface="ＭＳ Ｐゴシック" pitchFamily="50" charset="-128"/>
              </a:rPr>
            </a:br>
            <a:r>
              <a:rPr lang="ja-JP" altLang="en-US" sz="1400" dirty="0">
                <a:solidFill>
                  <a:srgbClr val="0000FF"/>
                </a:solidFill>
                <a:latin typeface="ＭＳ Ｐゴシック" pitchFamily="50" charset="-128"/>
              </a:rPr>
              <a:t>薩摩＋大隅＝</a:t>
            </a:r>
            <a:r>
              <a:rPr lang="en-US" altLang="ja-JP" sz="1400" dirty="0">
                <a:solidFill>
                  <a:srgbClr val="0000FF"/>
                </a:solidFill>
                <a:latin typeface="ＭＳ Ｐゴシック" pitchFamily="50" charset="-128"/>
              </a:rPr>
              <a:t>80</a:t>
            </a:r>
            <a:r>
              <a:rPr lang="ja-JP" altLang="en-US" sz="1400" dirty="0">
                <a:solidFill>
                  <a:srgbClr val="0000FF"/>
                </a:solidFill>
                <a:latin typeface="ＭＳ Ｐゴシック" pitchFamily="50" charset="-128"/>
              </a:rPr>
              <a:t>万人余、長門＋周防＝</a:t>
            </a:r>
            <a:r>
              <a:rPr lang="en-US" altLang="ja-JP" sz="1400" dirty="0">
                <a:solidFill>
                  <a:srgbClr val="0000FF"/>
                </a:solidFill>
                <a:latin typeface="ＭＳ Ｐゴシック" pitchFamily="50" charset="-128"/>
              </a:rPr>
              <a:t>82</a:t>
            </a:r>
            <a:r>
              <a:rPr lang="ja-JP" altLang="en-US" sz="1400" dirty="0">
                <a:solidFill>
                  <a:srgbClr val="0000FF"/>
                </a:solidFill>
                <a:latin typeface="ＭＳ Ｐゴシック" pitchFamily="50" charset="-128"/>
              </a:rPr>
              <a:t>万人余</a:t>
            </a:r>
            <a:br>
              <a:rPr lang="en-US" altLang="ja-JP" sz="1400" b="0" dirty="0">
                <a:latin typeface="ＭＳ Ｐゴシック" pitchFamily="50" charset="-128"/>
              </a:rPr>
            </a:br>
            <a:r>
              <a:rPr lang="ja-JP" altLang="en-US" sz="1400" b="0" dirty="0">
                <a:latin typeface="ＭＳ Ｐゴシック" pitchFamily="50" charset="-128"/>
              </a:rPr>
              <a:t>となっている。</a:t>
            </a:r>
            <a:endParaRPr lang="en-US" altLang="ja-JP" sz="1400" b="0" dirty="0">
              <a:latin typeface="ＭＳ Ｐゴシック" pitchFamily="50" charset="-128"/>
            </a:endParaRPr>
          </a:p>
        </p:txBody>
      </p:sp>
      <p:sp>
        <p:nvSpPr>
          <p:cNvPr id="2" name="正方形/長方形 1">
            <a:extLst>
              <a:ext uri="{FF2B5EF4-FFF2-40B4-BE49-F238E27FC236}">
                <a16:creationId xmlns:a16="http://schemas.microsoft.com/office/drawing/2014/main" id="{C3401FA5-7809-41FD-A795-1B4F580B0E8D}"/>
              </a:ext>
            </a:extLst>
          </p:cNvPr>
          <p:cNvSpPr/>
          <p:nvPr/>
        </p:nvSpPr>
        <p:spPr>
          <a:xfrm>
            <a:off x="5580111" y="6237312"/>
            <a:ext cx="3555335" cy="261610"/>
          </a:xfrm>
          <a:prstGeom prst="rect">
            <a:avLst/>
          </a:prstGeom>
        </p:spPr>
        <p:txBody>
          <a:bodyPr wrap="square">
            <a:spAutoFit/>
          </a:bodyPr>
          <a:lstStyle/>
          <a:p>
            <a:r>
              <a:rPr lang="en-US" altLang="ja-JP" sz="1050" b="0" dirty="0">
                <a:latin typeface="ＭＳ Ｐゴシック" pitchFamily="50" charset="-128"/>
              </a:rPr>
              <a:t>『</a:t>
            </a:r>
            <a:r>
              <a:rPr lang="ja-JP" altLang="en-US" sz="1050" b="0" dirty="0">
                <a:latin typeface="ＭＳ Ｐゴシック" pitchFamily="50" charset="-128"/>
              </a:rPr>
              <a:t>近世日本の人口構造</a:t>
            </a:r>
            <a:r>
              <a:rPr lang="en-US" altLang="ja-JP" sz="1050" b="0" dirty="0">
                <a:latin typeface="ＭＳ Ｐゴシック" pitchFamily="50" charset="-128"/>
              </a:rPr>
              <a:t>』</a:t>
            </a:r>
            <a:r>
              <a:rPr lang="ja-JP" altLang="en-US" sz="1050" b="0" dirty="0">
                <a:latin typeface="ＭＳ Ｐゴシック" pitchFamily="50" charset="-128"/>
              </a:rPr>
              <a:t>の資料により計算し板倉作図</a:t>
            </a:r>
            <a:endParaRPr lang="ja-JP" altLang="en-US" sz="1050" dirty="0"/>
          </a:p>
        </p:txBody>
      </p:sp>
      <p:sp>
        <p:nvSpPr>
          <p:cNvPr id="10" name="Text Box 4">
            <a:extLst>
              <a:ext uri="{FF2B5EF4-FFF2-40B4-BE49-F238E27FC236}">
                <a16:creationId xmlns:a16="http://schemas.microsoft.com/office/drawing/2014/main" id="{24497908-88E8-4AB0-B84D-626E88E8A899}"/>
              </a:ext>
            </a:extLst>
          </p:cNvPr>
          <p:cNvSpPr txBox="1">
            <a:spLocks noChangeArrowheads="1"/>
          </p:cNvSpPr>
          <p:nvPr/>
        </p:nvSpPr>
        <p:spPr bwMode="auto">
          <a:xfrm>
            <a:off x="4427984" y="6567488"/>
            <a:ext cx="2530475" cy="244475"/>
          </a:xfrm>
          <a:prstGeom prst="rect">
            <a:avLst/>
          </a:prstGeom>
          <a:noFill/>
          <a:ln w="9525">
            <a:noFill/>
            <a:miter lim="800000"/>
            <a:headEnd/>
            <a:tailEnd/>
          </a:ln>
        </p:spPr>
        <p:txBody>
          <a:bodyPr>
            <a:spAutoFit/>
          </a:bodyPr>
          <a:lstStyle/>
          <a:p>
            <a:pPr>
              <a:spcBef>
                <a:spcPct val="50000"/>
              </a:spcBef>
            </a:pPr>
            <a:r>
              <a:rPr lang="ja-JP" altLang="en-US" sz="1000" b="0" dirty="0">
                <a:latin typeface="Times New Roman" pitchFamily="18" charset="0"/>
              </a:rPr>
              <a:t>出典：「日本史再発見」板倉聖宣 氏</a:t>
            </a:r>
          </a:p>
        </p:txBody>
      </p:sp>
      <p:sp>
        <p:nvSpPr>
          <p:cNvPr id="9" name="スライド番号プレースホルダ 26">
            <a:extLst>
              <a:ext uri="{FF2B5EF4-FFF2-40B4-BE49-F238E27FC236}">
                <a16:creationId xmlns:a16="http://schemas.microsoft.com/office/drawing/2014/main" id="{38CC1546-DCC2-4620-9444-A8B9733C883F}"/>
              </a:ext>
            </a:extLst>
          </p:cNvPr>
          <p:cNvSpPr>
            <a:spLocks noGrp="1"/>
          </p:cNvSpPr>
          <p:nvPr>
            <p:ph type="sldNum" sz="quarter" idx="12"/>
          </p:nvPr>
        </p:nvSpPr>
        <p:spPr>
          <a:xfrm>
            <a:off x="8593852" y="6606000"/>
            <a:ext cx="504000" cy="216000"/>
          </a:xfrm>
        </p:spPr>
        <p:txBody>
          <a:bodyPr/>
          <a:lstStyle/>
          <a:p>
            <a:pPr>
              <a:defRPr/>
            </a:pPr>
            <a:fld id="{BE6173F1-1146-4AD0-949D-62DDBE316092}" type="slidenum">
              <a:rPr lang="en-US" altLang="ja-JP" smtClean="0"/>
              <a:pPr>
                <a:defRPr/>
              </a:pPr>
              <a:t>9</a:t>
            </a:fld>
            <a:endParaRPr lang="en-US" altLang="ja-JP" dirty="0"/>
          </a:p>
        </p:txBody>
      </p:sp>
    </p:spTree>
    <p:extLst>
      <p:ext uri="{BB962C8B-B14F-4D97-AF65-F5344CB8AC3E}">
        <p14:creationId xmlns:p14="http://schemas.microsoft.com/office/powerpoint/2010/main" val="3981687031"/>
      </p:ext>
    </p:extLst>
  </p:cSld>
  <p:clrMapOvr>
    <a:masterClrMapping/>
  </p:clrMapOvr>
  <p:transition/>
</p:sld>
</file>

<file path=ppt/theme/theme1.xml><?xml version="1.0" encoding="utf-8"?>
<a:theme xmlns:a="http://schemas.openxmlformats.org/drawingml/2006/main" name="natural4-p-3">
  <a:themeElements>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ural4-p-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66CCFF"/>
            </a:gs>
            <a:gs pos="50000">
              <a:srgbClr val="66CCFF"/>
            </a:gs>
          </a:gsLst>
          <a:path path="circle">
            <a:fillToRect l="50000" t="50000" r="50000" b="50000"/>
          </a:path>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p-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p-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p-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p-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p-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p-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p-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p-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p-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p-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p-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atural4-p-3">
  <a:themeElements>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ural4-p-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p-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p-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p-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p-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p-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p-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p-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p-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p-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p-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p-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atural4-p-3">
  <a:themeElements>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ural4-p-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defRPr sz="2800" dirty="0" smtClean="0">
            <a:solidFill>
              <a:srgbClr val="FF9900"/>
            </a:solidFill>
            <a:latin typeface="Times" pitchFamily="18" charset="0"/>
            <a:ea typeface="ＤＦ平成ゴシック体W5" pitchFamily="1" charset="-128"/>
          </a:defRPr>
        </a:defPPr>
      </a:lstStyle>
    </a:txDef>
  </a:objectDefaults>
  <a:extraClrSchemeLst>
    <a:extraClrScheme>
      <a:clrScheme name="natural4-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p-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p-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p-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p-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p-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p-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p-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p-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p-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p-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p-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37375</TotalTime>
  <Words>725</Words>
  <Application>Microsoft Office PowerPoint</Application>
  <PresentationFormat>画面に合わせる (4:3)</PresentationFormat>
  <Paragraphs>134</Paragraphs>
  <Slides>19</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3</vt:i4>
      </vt:variant>
      <vt:variant>
        <vt:lpstr>埋め込まれた OLE サーバー</vt:lpstr>
      </vt:variant>
      <vt:variant>
        <vt:i4>1</vt:i4>
      </vt:variant>
      <vt:variant>
        <vt:lpstr>スライド タイトル</vt:lpstr>
      </vt:variant>
      <vt:variant>
        <vt:i4>19</vt:i4>
      </vt:variant>
    </vt:vector>
  </HeadingPairs>
  <TitlesOfParts>
    <vt:vector size="30" baseType="lpstr">
      <vt:lpstr>ＤＨＰ平成明朝体W7</vt:lpstr>
      <vt:lpstr>ＭＳ Ｐゴシック</vt:lpstr>
      <vt:lpstr>ＭＳ Ｐ明朝</vt:lpstr>
      <vt:lpstr>メイリオ</vt:lpstr>
      <vt:lpstr>Arial</vt:lpstr>
      <vt:lpstr>Times New Roman</vt:lpstr>
      <vt:lpstr>Wingdings</vt:lpstr>
      <vt:lpstr>natural4-p-3</vt:lpstr>
      <vt:lpstr>1_natural4-p-3</vt:lpstr>
      <vt:lpstr>2_natural4-p-3</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t2</dc:creator>
  <cp:lastModifiedBy>湯浅 岳史</cp:lastModifiedBy>
  <cp:revision>2604</cp:revision>
  <cp:lastPrinted>2018-06-14T08:15:39Z</cp:lastPrinted>
  <dcterms:created xsi:type="dcterms:W3CDTF">2008-03-17T06:44:16Z</dcterms:created>
  <dcterms:modified xsi:type="dcterms:W3CDTF">2018-07-19T07:56:35Z</dcterms:modified>
</cp:coreProperties>
</file>