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8" r:id="rId2"/>
    <p:sldId id="269" r:id="rId3"/>
    <p:sldId id="277" r:id="rId4"/>
    <p:sldId id="278" r:id="rId5"/>
    <p:sldId id="275" r:id="rId6"/>
    <p:sldId id="276" r:id="rId7"/>
  </p:sldIdLst>
  <p:sldSz cx="3276600" cy="19796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875"/>
    <a:srgbClr val="942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9"/>
    <p:restoredTop sz="94994" autoAdjust="0"/>
  </p:normalViewPr>
  <p:slideViewPr>
    <p:cSldViewPr snapToGrid="0">
      <p:cViewPr varScale="1">
        <p:scale>
          <a:sx n="340" d="100"/>
          <a:sy n="340" d="100"/>
        </p:scale>
        <p:origin x="15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交流名刺_表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AA33AAB-1008-D36C-44EC-0786C551722B}"/>
              </a:ext>
            </a:extLst>
          </p:cNvPr>
          <p:cNvSpPr/>
          <p:nvPr userDrawn="1"/>
        </p:nvSpPr>
        <p:spPr>
          <a:xfrm>
            <a:off x="2393401" y="0"/>
            <a:ext cx="883199" cy="1979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00" b="0" i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pic>
        <p:nvPicPr>
          <p:cNvPr id="25" name="図 24" descr="駐車 が含まれている画像&#10;&#10;自動的に生成された説明">
            <a:extLst>
              <a:ext uri="{FF2B5EF4-FFF2-40B4-BE49-F238E27FC236}">
                <a16:creationId xmlns:a16="http://schemas.microsoft.com/office/drawing/2014/main" id="{E5BF8772-F512-E8C2-4E5F-70FE2DF468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6234" t="6704" r="6339" b="13580"/>
          <a:stretch/>
        </p:blipFill>
        <p:spPr>
          <a:xfrm>
            <a:off x="109315" y="88422"/>
            <a:ext cx="676331" cy="408457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8B7507A-2CA5-AC94-2449-DC358BEF5355}"/>
              </a:ext>
            </a:extLst>
          </p:cNvPr>
          <p:cNvSpPr/>
          <p:nvPr userDrawn="1"/>
        </p:nvSpPr>
        <p:spPr>
          <a:xfrm>
            <a:off x="109079" y="557239"/>
            <a:ext cx="676800" cy="2714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>
            <a:extLst>
              <a:ext uri="{FF2B5EF4-FFF2-40B4-BE49-F238E27FC236}">
                <a16:creationId xmlns:a16="http://schemas.microsoft.com/office/drawing/2014/main" id="{6C3007FC-AB92-B5EC-D5FA-59BDE388084C}"/>
              </a:ext>
            </a:extLst>
          </p:cNvPr>
          <p:cNvSpPr/>
          <p:nvPr userDrawn="1"/>
        </p:nvSpPr>
        <p:spPr>
          <a:xfrm>
            <a:off x="2518014" y="74463"/>
            <a:ext cx="180000" cy="18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1E463A9-21FF-3CA7-66C0-4750595BE96C}"/>
              </a:ext>
            </a:extLst>
          </p:cNvPr>
          <p:cNvSpPr txBox="1"/>
          <p:nvPr userDrawn="1"/>
        </p:nvSpPr>
        <p:spPr>
          <a:xfrm>
            <a:off x="2541253" y="106282"/>
            <a:ext cx="585096" cy="22390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5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My Specialty</a:t>
            </a:r>
          </a:p>
          <a:p>
            <a:pPr algn="ctr">
              <a:lnSpc>
                <a:spcPts val="900"/>
              </a:lnSpc>
            </a:pPr>
            <a:r>
              <a:rPr kumimoji="1" lang="en-US" altLang="ja-JP" sz="65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in DOBOKU</a:t>
            </a:r>
            <a:endParaRPr kumimoji="1" lang="ja-JP" altLang="en-US" sz="650" b="1" i="0">
              <a:solidFill>
                <a:schemeClr val="bg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B394B81-2F6F-029E-46CD-85F37E854BCA}"/>
              </a:ext>
            </a:extLst>
          </p:cNvPr>
          <p:cNvSpPr txBox="1"/>
          <p:nvPr userDrawn="1"/>
        </p:nvSpPr>
        <p:spPr>
          <a:xfrm>
            <a:off x="108710" y="857447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65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" panose="020B0604020202020204" pitchFamily="34" charset="0"/>
                <a:ea typeface="Hiragino Kaku Gothic Std W8" panose="020B0800000000000000" pitchFamily="34" charset="-128"/>
                <a:cs typeface="Arial" panose="020B0604020202020204" pitchFamily="34" charset="0"/>
              </a:rPr>
              <a:t>Affiliation in JSCE</a:t>
            </a: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3E2AEE1-A648-643E-7E48-3E19D6BA799F}"/>
              </a:ext>
            </a:extLst>
          </p:cNvPr>
          <p:cNvSpPr txBox="1"/>
          <p:nvPr userDrawn="1"/>
        </p:nvSpPr>
        <p:spPr>
          <a:xfrm>
            <a:off x="108911" y="466795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65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member since</a:t>
            </a:r>
          </a:p>
        </p:txBody>
      </p:sp>
      <p:sp>
        <p:nvSpPr>
          <p:cNvPr id="39" name="テキスト プレースホルダー 35">
            <a:extLst>
              <a:ext uri="{FF2B5EF4-FFF2-40B4-BE49-F238E27FC236}">
                <a16:creationId xmlns:a16="http://schemas.microsoft.com/office/drawing/2014/main" id="{F1FD6A1F-5573-48E0-2DEB-3C419F39D0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5525" y="554800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100" b="1" i="0"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姓　名</a:t>
            </a:r>
            <a:endParaRPr kumimoji="1" lang="en-US" altLang="ja-JP" dirty="0"/>
          </a:p>
        </p:txBody>
      </p:sp>
      <p:sp>
        <p:nvSpPr>
          <p:cNvPr id="42" name="テキスト プレースホルダー 35">
            <a:extLst>
              <a:ext uri="{FF2B5EF4-FFF2-40B4-BE49-F238E27FC236}">
                <a16:creationId xmlns:a16="http://schemas.microsoft.com/office/drawing/2014/main" id="{A6CCE845-120C-4C70-A22D-EBF53FC81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4596" y="989025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ひとことコメント</a:t>
            </a:r>
            <a:endParaRPr kumimoji="1" lang="en-US" altLang="ja-JP" dirty="0"/>
          </a:p>
        </p:txBody>
      </p:sp>
      <p:sp>
        <p:nvSpPr>
          <p:cNvPr id="43" name="テキスト プレースホルダー 35">
            <a:extLst>
              <a:ext uri="{FF2B5EF4-FFF2-40B4-BE49-F238E27FC236}">
                <a16:creationId xmlns:a16="http://schemas.microsoft.com/office/drawing/2014/main" id="{C6A56EBB-38C1-FCFF-2855-51A605719B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12" y="972181"/>
            <a:ext cx="676734" cy="619741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学会内の所属、役職等を入力</a:t>
            </a:r>
            <a:endParaRPr kumimoji="1" lang="en-US" altLang="ja-JP" dirty="0"/>
          </a:p>
        </p:txBody>
      </p:sp>
      <p:sp>
        <p:nvSpPr>
          <p:cNvPr id="44" name="テキスト プレースホルダー 35">
            <a:extLst>
              <a:ext uri="{FF2B5EF4-FFF2-40B4-BE49-F238E27FC236}">
                <a16:creationId xmlns:a16="http://schemas.microsoft.com/office/drawing/2014/main" id="{EE0F4EDC-4DDF-AA10-0E4D-62D1AFF4F8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4957" y="47635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1 </a:t>
            </a:r>
            <a:r>
              <a:rPr kumimoji="1" lang="ja-JP" altLang="en-US"/>
              <a:t>　</a:t>
            </a:r>
            <a:r>
              <a:rPr kumimoji="1" lang="en-US" altLang="ja-JP" dirty="0"/>
              <a:t> Area1</a:t>
            </a:r>
          </a:p>
        </p:txBody>
      </p:sp>
      <p:sp>
        <p:nvSpPr>
          <p:cNvPr id="45" name="テキスト プレースホルダー 35">
            <a:extLst>
              <a:ext uri="{FF2B5EF4-FFF2-40B4-BE49-F238E27FC236}">
                <a16:creationId xmlns:a16="http://schemas.microsoft.com/office/drawing/2014/main" id="{FFE6F30E-5AF8-8415-31A2-39834AF4CF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4596" y="710202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SURNAME Name</a:t>
            </a:r>
          </a:p>
        </p:txBody>
      </p:sp>
      <p:sp>
        <p:nvSpPr>
          <p:cNvPr id="46" name="テキスト プレースホルダー 35">
            <a:extLst>
              <a:ext uri="{FF2B5EF4-FFF2-40B4-BE49-F238E27FC236}">
                <a16:creationId xmlns:a16="http://schemas.microsoft.com/office/drawing/2014/main" id="{FB82301F-C9FC-A232-5E5D-9652D73CA3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14957" y="833851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2</a:t>
            </a:r>
            <a:r>
              <a:rPr kumimoji="1" lang="ja-JP" altLang="en-US"/>
              <a:t>　</a:t>
            </a:r>
            <a:r>
              <a:rPr kumimoji="1" lang="en-US" altLang="ja-JP" dirty="0"/>
              <a:t> </a:t>
            </a:r>
            <a:r>
              <a:rPr kumimoji="1" lang="ja-JP" altLang="en-US"/>
              <a:t>　</a:t>
            </a:r>
            <a:r>
              <a:rPr kumimoji="1" lang="en-US" altLang="ja-JP" dirty="0"/>
              <a:t>Area2</a:t>
            </a:r>
          </a:p>
        </p:txBody>
      </p:sp>
      <p:sp>
        <p:nvSpPr>
          <p:cNvPr id="47" name="テキスト プレースホルダー 35">
            <a:extLst>
              <a:ext uri="{FF2B5EF4-FFF2-40B4-BE49-F238E27FC236}">
                <a16:creationId xmlns:a16="http://schemas.microsoft.com/office/drawing/2014/main" id="{FE4629B1-4CD5-D08A-7142-73E56C68E1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14957" y="119134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3 </a:t>
            </a:r>
            <a:r>
              <a:rPr kumimoji="1" lang="ja-JP" altLang="en-US"/>
              <a:t>　　</a:t>
            </a:r>
            <a:r>
              <a:rPr kumimoji="1" lang="en-US" altLang="ja-JP" dirty="0"/>
              <a:t>Area3</a:t>
            </a:r>
          </a:p>
        </p:txBody>
      </p:sp>
      <p:sp>
        <p:nvSpPr>
          <p:cNvPr id="48" name="テキスト プレースホルダー 35">
            <a:extLst>
              <a:ext uri="{FF2B5EF4-FFF2-40B4-BE49-F238E27FC236}">
                <a16:creationId xmlns:a16="http://schemas.microsoft.com/office/drawing/2014/main" id="{AC4A4F4A-9272-E1BE-69E9-1589F1095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065" y="621469"/>
            <a:ext cx="610428" cy="14999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100" b="1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833C259-1987-A713-FD92-175C1C576270}"/>
              </a:ext>
            </a:extLst>
          </p:cNvPr>
          <p:cNvSpPr txBox="1"/>
          <p:nvPr userDrawn="1"/>
        </p:nvSpPr>
        <p:spPr>
          <a:xfrm>
            <a:off x="107700" y="1640746"/>
            <a:ext cx="643593" cy="1069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en-US" altLang="ja-JP" sz="700" b="0" i="0" spc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Contact me at</a:t>
            </a:r>
            <a:r>
              <a:rPr kumimoji="1" lang="en-US" altLang="ja-JP" sz="700" b="0" i="0" spc="0" dirty="0">
                <a:solidFill>
                  <a:schemeClr val="accent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0" i="0" spc="0">
              <a:solidFill>
                <a:schemeClr val="accent1"/>
              </a:solidFill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F696E34-8318-B7C4-4DD3-6C6E6559153D}"/>
              </a:ext>
            </a:extLst>
          </p:cNvPr>
          <p:cNvSpPr txBox="1"/>
          <p:nvPr userDrawn="1"/>
        </p:nvSpPr>
        <p:spPr>
          <a:xfrm>
            <a:off x="107700" y="1774904"/>
            <a:ext cx="502499" cy="1069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en-US" altLang="ja-JP" sz="700" b="0" i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Find me at</a:t>
            </a:r>
            <a:r>
              <a:rPr kumimoji="1" lang="en-US" altLang="ja-JP" sz="700" b="0" i="0" dirty="0">
                <a:solidFill>
                  <a:schemeClr val="accent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0" i="0">
              <a:solidFill>
                <a:schemeClr val="accent1"/>
              </a:solidFill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1" name="テキスト プレースホルダー 35">
            <a:extLst>
              <a:ext uri="{FF2B5EF4-FFF2-40B4-BE49-F238E27FC236}">
                <a16:creationId xmlns:a16="http://schemas.microsoft.com/office/drawing/2014/main" id="{5CB5106D-7AD8-7589-11DC-7677E3E91D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493" y="1639194"/>
            <a:ext cx="1594463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メールアドレス、電話番号</a:t>
            </a:r>
            <a:endParaRPr kumimoji="1" lang="en-US" altLang="ja-JP" dirty="0"/>
          </a:p>
        </p:txBody>
      </p:sp>
      <p:sp>
        <p:nvSpPr>
          <p:cNvPr id="52" name="テキスト プレースホルダー 35">
            <a:extLst>
              <a:ext uri="{FF2B5EF4-FFF2-40B4-BE49-F238E27FC236}">
                <a16:creationId xmlns:a16="http://schemas.microsoft.com/office/drawing/2014/main" id="{A5E5690E-2AAB-A991-E8FC-51BD765F45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030" y="1772664"/>
            <a:ext cx="1715126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Facebook, Instagram, X, YouTube, TikTok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2560462-4DF4-B448-5559-AE64FD991403}"/>
              </a:ext>
            </a:extLst>
          </p:cNvPr>
          <p:cNvSpPr txBox="1"/>
          <p:nvPr userDrawn="1"/>
        </p:nvSpPr>
        <p:spPr>
          <a:xfrm>
            <a:off x="2513757" y="1715005"/>
            <a:ext cx="357372" cy="15504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第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112</a:t>
            </a: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代会長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PJ</a:t>
            </a: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交流の風景</a:t>
            </a:r>
            <a:endParaRPr kumimoji="1" lang="en-US" altLang="ja-JP" sz="300" b="0" i="0" dirty="0">
              <a:solidFill>
                <a:schemeClr val="bg1"/>
              </a:solidFill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プロジェクト</a:t>
            </a:r>
          </a:p>
        </p:txBody>
      </p:sp>
      <p:pic>
        <p:nvPicPr>
          <p:cNvPr id="4" name="図 3" descr="QR コード&#10;&#10;自動的に生成された説明">
            <a:extLst>
              <a:ext uri="{FF2B5EF4-FFF2-40B4-BE49-F238E27FC236}">
                <a16:creationId xmlns:a16="http://schemas.microsoft.com/office/drawing/2014/main" id="{569D79E9-A9C2-6009-C318-83E591D1D59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7574" y="1638260"/>
            <a:ext cx="235071" cy="2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63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交流名刺_表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AA33AAB-1008-D36C-44EC-0786C551722B}"/>
              </a:ext>
            </a:extLst>
          </p:cNvPr>
          <p:cNvSpPr/>
          <p:nvPr userDrawn="1"/>
        </p:nvSpPr>
        <p:spPr>
          <a:xfrm>
            <a:off x="2392201" y="0"/>
            <a:ext cx="883201" cy="19796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00" b="0" i="0">
              <a:solidFill>
                <a:schemeClr val="bg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0D68CBF-E6C2-D13D-1D22-9E5E77F05808}"/>
              </a:ext>
            </a:extLst>
          </p:cNvPr>
          <p:cNvSpPr/>
          <p:nvPr userDrawn="1"/>
        </p:nvSpPr>
        <p:spPr>
          <a:xfrm>
            <a:off x="2392201" y="1933501"/>
            <a:ext cx="883201" cy="46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 descr="駐車 が含まれている画像&#10;&#10;自動的に生成された説明">
            <a:extLst>
              <a:ext uri="{FF2B5EF4-FFF2-40B4-BE49-F238E27FC236}">
                <a16:creationId xmlns:a16="http://schemas.microsoft.com/office/drawing/2014/main" id="{8C4154F0-93C7-DD9D-C124-042398AF3A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6234" t="6704" r="6339" b="13580"/>
          <a:stretch/>
        </p:blipFill>
        <p:spPr>
          <a:xfrm>
            <a:off x="109315" y="88422"/>
            <a:ext cx="676331" cy="408457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35EDD741-E8AA-F008-19F3-2A1CD1E1783B}"/>
              </a:ext>
            </a:extLst>
          </p:cNvPr>
          <p:cNvSpPr/>
          <p:nvPr userDrawn="1"/>
        </p:nvSpPr>
        <p:spPr>
          <a:xfrm>
            <a:off x="109079" y="557239"/>
            <a:ext cx="676800" cy="2714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>
            <a:extLst>
              <a:ext uri="{FF2B5EF4-FFF2-40B4-BE49-F238E27FC236}">
                <a16:creationId xmlns:a16="http://schemas.microsoft.com/office/drawing/2014/main" id="{903BEE08-B256-AF15-F4B7-0A1413EA32DD}"/>
              </a:ext>
            </a:extLst>
          </p:cNvPr>
          <p:cNvSpPr/>
          <p:nvPr userDrawn="1"/>
        </p:nvSpPr>
        <p:spPr>
          <a:xfrm>
            <a:off x="2518014" y="74463"/>
            <a:ext cx="180000" cy="1800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6BECBE7-10B7-EFC0-4A33-6B03E318F6A7}"/>
              </a:ext>
            </a:extLst>
          </p:cNvPr>
          <p:cNvSpPr txBox="1"/>
          <p:nvPr userDrawn="1"/>
        </p:nvSpPr>
        <p:spPr>
          <a:xfrm>
            <a:off x="2541253" y="106282"/>
            <a:ext cx="585096" cy="223907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5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My Specialty</a:t>
            </a:r>
          </a:p>
          <a:p>
            <a:pPr algn="ctr">
              <a:lnSpc>
                <a:spcPts val="900"/>
              </a:lnSpc>
            </a:pPr>
            <a:r>
              <a:rPr kumimoji="1" lang="en-US" altLang="ja-JP" sz="65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in DOBOKU</a:t>
            </a:r>
            <a:endParaRPr kumimoji="1" lang="ja-JP" altLang="en-US" sz="650" b="1" i="0">
              <a:solidFill>
                <a:schemeClr val="bg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6D35CBB-C98A-E19A-F37E-E9CB104308C7}"/>
              </a:ext>
            </a:extLst>
          </p:cNvPr>
          <p:cNvSpPr txBox="1"/>
          <p:nvPr userDrawn="1"/>
        </p:nvSpPr>
        <p:spPr>
          <a:xfrm>
            <a:off x="108710" y="857447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65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" panose="020B0604020202020204" pitchFamily="34" charset="0"/>
                <a:ea typeface="Hiragino Kaku Gothic Std W8" panose="020B0800000000000000" pitchFamily="34" charset="-128"/>
                <a:cs typeface="Arial" panose="020B0604020202020204" pitchFamily="34" charset="0"/>
              </a:rPr>
              <a:t>Affiliation in JSCE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01E7F1A-EE0B-0D98-DDB1-A8026B62DC2E}"/>
              </a:ext>
            </a:extLst>
          </p:cNvPr>
          <p:cNvSpPr txBox="1"/>
          <p:nvPr userDrawn="1"/>
        </p:nvSpPr>
        <p:spPr>
          <a:xfrm>
            <a:off x="108911" y="466795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65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member since</a:t>
            </a:r>
          </a:p>
        </p:txBody>
      </p:sp>
      <p:sp>
        <p:nvSpPr>
          <p:cNvPr id="25" name="テキスト プレースホルダー 35">
            <a:extLst>
              <a:ext uri="{FF2B5EF4-FFF2-40B4-BE49-F238E27FC236}">
                <a16:creationId xmlns:a16="http://schemas.microsoft.com/office/drawing/2014/main" id="{12F173B6-02AA-57B3-1BEC-18B98FB1AB9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5525" y="554800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100" b="1" i="0"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姓　名</a:t>
            </a:r>
            <a:endParaRPr kumimoji="1" lang="en-US" altLang="ja-JP" dirty="0"/>
          </a:p>
        </p:txBody>
      </p:sp>
      <p:sp>
        <p:nvSpPr>
          <p:cNvPr id="27" name="テキスト プレースホルダー 35">
            <a:extLst>
              <a:ext uri="{FF2B5EF4-FFF2-40B4-BE49-F238E27FC236}">
                <a16:creationId xmlns:a16="http://schemas.microsoft.com/office/drawing/2014/main" id="{26C950EB-2FEA-D58F-7B28-22BEFA1B28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4596" y="989025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ひとことコメント</a:t>
            </a:r>
            <a:endParaRPr kumimoji="1" lang="en-US" altLang="ja-JP" dirty="0"/>
          </a:p>
        </p:txBody>
      </p:sp>
      <p:sp>
        <p:nvSpPr>
          <p:cNvPr id="28" name="テキスト プレースホルダー 35">
            <a:extLst>
              <a:ext uri="{FF2B5EF4-FFF2-40B4-BE49-F238E27FC236}">
                <a16:creationId xmlns:a16="http://schemas.microsoft.com/office/drawing/2014/main" id="{21482BF2-0621-9DB7-9DDB-651165415B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12" y="972181"/>
            <a:ext cx="676734" cy="619741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学会内の所属、役職等を入力</a:t>
            </a:r>
            <a:endParaRPr kumimoji="1" lang="en-US" altLang="ja-JP" dirty="0"/>
          </a:p>
        </p:txBody>
      </p:sp>
      <p:sp>
        <p:nvSpPr>
          <p:cNvPr id="29" name="テキスト プレースホルダー 35">
            <a:extLst>
              <a:ext uri="{FF2B5EF4-FFF2-40B4-BE49-F238E27FC236}">
                <a16:creationId xmlns:a16="http://schemas.microsoft.com/office/drawing/2014/main" id="{11DAC847-D0A6-B1E2-8628-DC74F2C0DE8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4957" y="47635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1 </a:t>
            </a:r>
            <a:r>
              <a:rPr kumimoji="1" lang="ja-JP" altLang="en-US"/>
              <a:t>　</a:t>
            </a:r>
            <a:r>
              <a:rPr kumimoji="1" lang="en-US" altLang="ja-JP" dirty="0"/>
              <a:t> Area1</a:t>
            </a:r>
          </a:p>
        </p:txBody>
      </p:sp>
      <p:sp>
        <p:nvSpPr>
          <p:cNvPr id="31" name="テキスト プレースホルダー 35">
            <a:extLst>
              <a:ext uri="{FF2B5EF4-FFF2-40B4-BE49-F238E27FC236}">
                <a16:creationId xmlns:a16="http://schemas.microsoft.com/office/drawing/2014/main" id="{6F36FBBC-F5C0-845F-9EC1-F7230454AFF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4596" y="710202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SURNAME Name</a:t>
            </a:r>
          </a:p>
        </p:txBody>
      </p:sp>
      <p:sp>
        <p:nvSpPr>
          <p:cNvPr id="32" name="テキスト プレースホルダー 35">
            <a:extLst>
              <a:ext uri="{FF2B5EF4-FFF2-40B4-BE49-F238E27FC236}">
                <a16:creationId xmlns:a16="http://schemas.microsoft.com/office/drawing/2014/main" id="{1EB43761-C34D-CA4D-C1D8-3B68E63BE9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14957" y="833851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2</a:t>
            </a:r>
            <a:r>
              <a:rPr kumimoji="1" lang="ja-JP" altLang="en-US"/>
              <a:t>　</a:t>
            </a:r>
            <a:r>
              <a:rPr kumimoji="1" lang="en-US" altLang="ja-JP" dirty="0"/>
              <a:t> </a:t>
            </a:r>
            <a:r>
              <a:rPr kumimoji="1" lang="ja-JP" altLang="en-US"/>
              <a:t>　</a:t>
            </a:r>
            <a:r>
              <a:rPr kumimoji="1" lang="en-US" altLang="ja-JP" dirty="0"/>
              <a:t>Area2</a:t>
            </a:r>
          </a:p>
        </p:txBody>
      </p:sp>
      <p:sp>
        <p:nvSpPr>
          <p:cNvPr id="33" name="テキスト プレースホルダー 35">
            <a:extLst>
              <a:ext uri="{FF2B5EF4-FFF2-40B4-BE49-F238E27FC236}">
                <a16:creationId xmlns:a16="http://schemas.microsoft.com/office/drawing/2014/main" id="{5CE956E7-34B9-6D87-B56D-4527F60CC8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14957" y="119134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3 </a:t>
            </a:r>
            <a:r>
              <a:rPr kumimoji="1" lang="ja-JP" altLang="en-US"/>
              <a:t>　　</a:t>
            </a:r>
            <a:r>
              <a:rPr kumimoji="1" lang="en-US" altLang="ja-JP" dirty="0"/>
              <a:t>Area3</a:t>
            </a:r>
          </a:p>
        </p:txBody>
      </p:sp>
      <p:sp>
        <p:nvSpPr>
          <p:cNvPr id="34" name="テキスト プレースホルダー 35">
            <a:extLst>
              <a:ext uri="{FF2B5EF4-FFF2-40B4-BE49-F238E27FC236}">
                <a16:creationId xmlns:a16="http://schemas.microsoft.com/office/drawing/2014/main" id="{72899D54-A34B-1EF1-152B-A18C31122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065" y="621469"/>
            <a:ext cx="610428" cy="14999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100" b="1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93B7A5-D858-05C6-7168-08C8141A3938}"/>
              </a:ext>
            </a:extLst>
          </p:cNvPr>
          <p:cNvSpPr txBox="1"/>
          <p:nvPr userDrawn="1"/>
        </p:nvSpPr>
        <p:spPr>
          <a:xfrm>
            <a:off x="107700" y="1640746"/>
            <a:ext cx="643593" cy="1069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en-US" altLang="ja-JP" sz="700" b="0" i="0" spc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Contact me at</a:t>
            </a:r>
            <a:r>
              <a:rPr kumimoji="1" lang="en-US" altLang="ja-JP" sz="700" b="0" i="0" spc="0" dirty="0">
                <a:solidFill>
                  <a:schemeClr val="accent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0" i="0" spc="0">
              <a:solidFill>
                <a:schemeClr val="accent1"/>
              </a:solidFill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B7BCF62-CCDA-D8CD-1121-D549E67D281D}"/>
              </a:ext>
            </a:extLst>
          </p:cNvPr>
          <p:cNvSpPr txBox="1"/>
          <p:nvPr userDrawn="1"/>
        </p:nvSpPr>
        <p:spPr>
          <a:xfrm>
            <a:off x="107700" y="1774904"/>
            <a:ext cx="502499" cy="1069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en-US" altLang="ja-JP" sz="700" b="0" i="0" dirty="0">
                <a:solidFill>
                  <a:schemeClr val="tx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Find me at</a:t>
            </a:r>
            <a:r>
              <a:rPr kumimoji="1" lang="en-US" altLang="ja-JP" sz="700" b="0" i="0" dirty="0">
                <a:solidFill>
                  <a:schemeClr val="accent1"/>
                </a:solidFill>
                <a:latin typeface="Arial" panose="020B0604020202020204" pitchFamily="34" charset="0"/>
                <a:ea typeface="Hiragino Kaku Gothic Pro W3" panose="020B03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0" i="0">
              <a:solidFill>
                <a:schemeClr val="accent1"/>
              </a:solidFill>
              <a:latin typeface="Arial" panose="020B0604020202020204" pitchFamily="34" charset="0"/>
              <a:ea typeface="Hiragino Kaku Gothic Pro W3" panose="020B03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12" name="テキスト プレースホルダー 35">
            <a:extLst>
              <a:ext uri="{FF2B5EF4-FFF2-40B4-BE49-F238E27FC236}">
                <a16:creationId xmlns:a16="http://schemas.microsoft.com/office/drawing/2014/main" id="{D2A3A0BB-0F30-8284-5D1A-502893B1799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52493" y="1639194"/>
            <a:ext cx="1594463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メールアドレス、電話番号</a:t>
            </a:r>
            <a:endParaRPr kumimoji="1" lang="en-US" altLang="ja-JP" dirty="0"/>
          </a:p>
        </p:txBody>
      </p:sp>
      <p:sp>
        <p:nvSpPr>
          <p:cNvPr id="13" name="テキスト プレースホルダー 35">
            <a:extLst>
              <a:ext uri="{FF2B5EF4-FFF2-40B4-BE49-F238E27FC236}">
                <a16:creationId xmlns:a16="http://schemas.microsoft.com/office/drawing/2014/main" id="{060E5FC8-DDF7-E38F-39E1-D24EBBBF24A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3030" y="1772664"/>
            <a:ext cx="1715126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7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Facebook, Instagram, X, YouTube, TikTok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558DA0-3472-2B19-0E5B-7CC365F1BDF6}"/>
              </a:ext>
            </a:extLst>
          </p:cNvPr>
          <p:cNvSpPr txBox="1"/>
          <p:nvPr userDrawn="1"/>
        </p:nvSpPr>
        <p:spPr>
          <a:xfrm>
            <a:off x="2513757" y="1715939"/>
            <a:ext cx="357372" cy="15504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第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112</a:t>
            </a: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代会長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PJ</a:t>
            </a: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交流の風景</a:t>
            </a:r>
            <a:endParaRPr kumimoji="1" lang="en-US" altLang="ja-JP" sz="300" b="0" i="0" dirty="0">
              <a:solidFill>
                <a:schemeClr val="bg1"/>
              </a:solidFill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プロジェクト</a:t>
            </a:r>
          </a:p>
        </p:txBody>
      </p:sp>
      <p:pic>
        <p:nvPicPr>
          <p:cNvPr id="14" name="図 13" descr="QR コード&#10;&#10;自動的に生成された説明">
            <a:extLst>
              <a:ext uri="{FF2B5EF4-FFF2-40B4-BE49-F238E27FC236}">
                <a16:creationId xmlns:a16="http://schemas.microsoft.com/office/drawing/2014/main" id="{CC2E2AC3-7F4B-86BD-FF37-9AA5244198D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17574" y="1639194"/>
            <a:ext cx="235071" cy="2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8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交流名刺_裏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8FF02C7-C3F6-2F5E-55BE-C4639CC51844}"/>
              </a:ext>
            </a:extLst>
          </p:cNvPr>
          <p:cNvSpPr/>
          <p:nvPr userDrawn="1"/>
        </p:nvSpPr>
        <p:spPr>
          <a:xfrm>
            <a:off x="-1200" y="0"/>
            <a:ext cx="883199" cy="19796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00" b="0" i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pic>
        <p:nvPicPr>
          <p:cNvPr id="29" name="図 28" descr="マップ&#10;&#10;中程度の精度で自動的に生成された説明">
            <a:extLst>
              <a:ext uri="{FF2B5EF4-FFF2-40B4-BE49-F238E27FC236}">
                <a16:creationId xmlns:a16="http://schemas.microsoft.com/office/drawing/2014/main" id="{9341ABB2-5FE8-3278-51A7-18A7EC73A0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16408" t="6318" r="8660"/>
          <a:stretch/>
        </p:blipFill>
        <p:spPr>
          <a:xfrm>
            <a:off x="1225825" y="64025"/>
            <a:ext cx="2050775" cy="1813938"/>
          </a:xfrm>
          <a:prstGeom prst="rect">
            <a:avLst/>
          </a:prstGeom>
        </p:spPr>
      </p:pic>
      <p:pic>
        <p:nvPicPr>
          <p:cNvPr id="27" name="図 26" descr="線画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87EDBD4A-BC4C-18F3-D271-F2843C7D4E6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0723" t="25301" r="22947" b="30391"/>
          <a:stretch/>
        </p:blipFill>
        <p:spPr>
          <a:xfrm>
            <a:off x="2012836" y="1276349"/>
            <a:ext cx="1263764" cy="703264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5D2337-4F85-D0A9-40B3-226F4A298CEC}"/>
              </a:ext>
            </a:extLst>
          </p:cNvPr>
          <p:cNvSpPr txBox="1"/>
          <p:nvPr userDrawn="1"/>
        </p:nvSpPr>
        <p:spPr>
          <a:xfrm>
            <a:off x="990300" y="108000"/>
            <a:ext cx="997068" cy="10682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Places of CONNECTION</a:t>
            </a:r>
            <a:endParaRPr kumimoji="1" lang="ja-JP" altLang="en-US" sz="600" b="1" i="0">
              <a:solidFill>
                <a:schemeClr val="tx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E670624-8FB3-249E-A6CA-6553AA5DD1A4}"/>
              </a:ext>
            </a:extLst>
          </p:cNvPr>
          <p:cNvSpPr txBox="1"/>
          <p:nvPr userDrawn="1"/>
        </p:nvSpPr>
        <p:spPr>
          <a:xfrm>
            <a:off x="108300" y="108000"/>
            <a:ext cx="666000" cy="1068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0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My FAVORITES</a:t>
            </a:r>
            <a:endParaRPr kumimoji="1" lang="ja-JP" altLang="en-US" sz="600" b="1" i="0">
              <a:solidFill>
                <a:schemeClr val="bg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16" name="テキスト プレースホルダー 35">
            <a:extLst>
              <a:ext uri="{FF2B5EF4-FFF2-40B4-BE49-F238E27FC236}">
                <a16:creationId xmlns:a16="http://schemas.microsoft.com/office/drawing/2014/main" id="{E5FB9340-BE1C-4D2B-8AC3-AF55DC520AF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2276" y="347463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1</a:t>
            </a:r>
          </a:p>
        </p:txBody>
      </p:sp>
      <p:sp>
        <p:nvSpPr>
          <p:cNvPr id="24" name="円/楕円 23">
            <a:extLst>
              <a:ext uri="{FF2B5EF4-FFF2-40B4-BE49-F238E27FC236}">
                <a16:creationId xmlns:a16="http://schemas.microsoft.com/office/drawing/2014/main" id="{EEF7EEF6-3841-7C1A-316A-0AD484E2BE64}"/>
              </a:ext>
            </a:extLst>
          </p:cNvPr>
          <p:cNvSpPr/>
          <p:nvPr userDrawn="1"/>
        </p:nvSpPr>
        <p:spPr>
          <a:xfrm>
            <a:off x="2574925" y="1466850"/>
            <a:ext cx="54000" cy="5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プレースホルダー 35">
            <a:extLst>
              <a:ext uri="{FF2B5EF4-FFF2-40B4-BE49-F238E27FC236}">
                <a16:creationId xmlns:a16="http://schemas.microsoft.com/office/drawing/2014/main" id="{6CE52404-FB50-0B61-915F-FFFA377FBD2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92276" y="469840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2</a:t>
            </a:r>
          </a:p>
        </p:txBody>
      </p:sp>
      <p:sp>
        <p:nvSpPr>
          <p:cNvPr id="4" name="テキスト プレースホルダー 35">
            <a:extLst>
              <a:ext uri="{FF2B5EF4-FFF2-40B4-BE49-F238E27FC236}">
                <a16:creationId xmlns:a16="http://schemas.microsoft.com/office/drawing/2014/main" id="{D4FF66F1-7582-AC76-43D1-94DEB84FD91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2276" y="592217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3</a:t>
            </a:r>
          </a:p>
        </p:txBody>
      </p:sp>
      <p:sp>
        <p:nvSpPr>
          <p:cNvPr id="5" name="テキスト プレースホルダー 35">
            <a:extLst>
              <a:ext uri="{FF2B5EF4-FFF2-40B4-BE49-F238E27FC236}">
                <a16:creationId xmlns:a16="http://schemas.microsoft.com/office/drawing/2014/main" id="{4C0D9044-C75D-BB86-493D-AB5A6A04771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2276" y="714594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4</a:t>
            </a:r>
          </a:p>
        </p:txBody>
      </p:sp>
      <p:sp>
        <p:nvSpPr>
          <p:cNvPr id="6" name="テキスト プレースホルダー 35">
            <a:extLst>
              <a:ext uri="{FF2B5EF4-FFF2-40B4-BE49-F238E27FC236}">
                <a16:creationId xmlns:a16="http://schemas.microsoft.com/office/drawing/2014/main" id="{E7FFBB60-423C-D795-31F6-187E2F06F05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92276" y="836972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5</a:t>
            </a:r>
          </a:p>
        </p:txBody>
      </p:sp>
      <p:sp>
        <p:nvSpPr>
          <p:cNvPr id="12" name="テキスト プレースホルダー 35">
            <a:extLst>
              <a:ext uri="{FF2B5EF4-FFF2-40B4-BE49-F238E27FC236}">
                <a16:creationId xmlns:a16="http://schemas.microsoft.com/office/drawing/2014/main" id="{6EB4F27E-D7F4-5974-CBF3-9A11CA09F4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300" y="599279"/>
            <a:ext cx="666000" cy="31067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＊＊＊＊</a:t>
            </a:r>
            <a:endParaRPr kumimoji="1" lang="en-US" altLang="ja-JP" dirty="0"/>
          </a:p>
        </p:txBody>
      </p:sp>
      <p:sp>
        <p:nvSpPr>
          <p:cNvPr id="20" name="テキスト プレースホルダー 35">
            <a:extLst>
              <a:ext uri="{FF2B5EF4-FFF2-40B4-BE49-F238E27FC236}">
                <a16:creationId xmlns:a16="http://schemas.microsoft.com/office/drawing/2014/main" id="{73A5CF95-508E-FAF5-08FD-B227B06401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8300" y="456404"/>
            <a:ext cx="666000" cy="142875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600" b="0" i="0" u="sng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好きな＊＊</a:t>
            </a:r>
            <a:endParaRPr kumimoji="1" lang="en-US" altLang="ja-JP" dirty="0"/>
          </a:p>
        </p:txBody>
      </p:sp>
      <p:sp>
        <p:nvSpPr>
          <p:cNvPr id="22" name="テキスト プレースホルダー 35">
            <a:extLst>
              <a:ext uri="{FF2B5EF4-FFF2-40B4-BE49-F238E27FC236}">
                <a16:creationId xmlns:a16="http://schemas.microsoft.com/office/drawing/2014/main" id="{A09D784D-10F3-E693-1DDA-A54ADC3CC1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300" y="1143659"/>
            <a:ext cx="666000" cy="31067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＊＊＊＊</a:t>
            </a:r>
            <a:endParaRPr kumimoji="1" lang="en-US" altLang="ja-JP" dirty="0"/>
          </a:p>
        </p:txBody>
      </p:sp>
      <p:sp>
        <p:nvSpPr>
          <p:cNvPr id="23" name="テキスト プレースホルダー 35">
            <a:extLst>
              <a:ext uri="{FF2B5EF4-FFF2-40B4-BE49-F238E27FC236}">
                <a16:creationId xmlns:a16="http://schemas.microsoft.com/office/drawing/2014/main" id="{CE49DE81-F76B-317D-E0E0-A750430C9EE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8300" y="1000784"/>
            <a:ext cx="666000" cy="142875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600" b="0" i="0" u="sng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好きな＊＊</a:t>
            </a:r>
            <a:endParaRPr kumimoji="1" lang="en-US" altLang="ja-JP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3A4E847-57A6-0278-A4C8-35FFB28A12E4}"/>
              </a:ext>
            </a:extLst>
          </p:cNvPr>
          <p:cNvSpPr/>
          <p:nvPr userDrawn="1"/>
        </p:nvSpPr>
        <p:spPr>
          <a:xfrm>
            <a:off x="-1200" y="1933502"/>
            <a:ext cx="882650" cy="4611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15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交流名刺_裏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DB20B10-CABD-6EB9-9043-BC15EBA1E8B1}"/>
              </a:ext>
            </a:extLst>
          </p:cNvPr>
          <p:cNvSpPr/>
          <p:nvPr userDrawn="1"/>
        </p:nvSpPr>
        <p:spPr>
          <a:xfrm>
            <a:off x="-669" y="0"/>
            <a:ext cx="882650" cy="197961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6BBD4F9-E977-CFA6-A4B9-49256F4E9623}"/>
              </a:ext>
            </a:extLst>
          </p:cNvPr>
          <p:cNvSpPr txBox="1"/>
          <p:nvPr userDrawn="1"/>
        </p:nvSpPr>
        <p:spPr>
          <a:xfrm>
            <a:off x="108300" y="108000"/>
            <a:ext cx="666000" cy="10682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00" b="1" i="0" dirty="0">
                <a:solidFill>
                  <a:schemeClr val="bg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My FAVORITES</a:t>
            </a:r>
            <a:endParaRPr kumimoji="1" lang="ja-JP" altLang="en-US" sz="600" b="1" i="0">
              <a:solidFill>
                <a:schemeClr val="bg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40" name="テキスト プレースホルダー 35">
            <a:extLst>
              <a:ext uri="{FF2B5EF4-FFF2-40B4-BE49-F238E27FC236}">
                <a16:creationId xmlns:a16="http://schemas.microsoft.com/office/drawing/2014/main" id="{99F13A6D-A2D0-3FC9-0E16-4CEE47BBDA3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8300" y="604242"/>
            <a:ext cx="666000" cy="31067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＊＊＊＊</a:t>
            </a:r>
            <a:endParaRPr kumimoji="1" lang="en-US" altLang="ja-JP" dirty="0"/>
          </a:p>
        </p:txBody>
      </p:sp>
      <p:sp>
        <p:nvSpPr>
          <p:cNvPr id="41" name="テキスト プレースホルダー 35">
            <a:extLst>
              <a:ext uri="{FF2B5EF4-FFF2-40B4-BE49-F238E27FC236}">
                <a16:creationId xmlns:a16="http://schemas.microsoft.com/office/drawing/2014/main" id="{89399C93-D740-905F-F447-B9158FEAEB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8300" y="461367"/>
            <a:ext cx="666000" cy="142875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600" b="0" i="0" u="sng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好きな＊＊</a:t>
            </a:r>
            <a:endParaRPr kumimoji="1" lang="en-US" altLang="ja-JP" dirty="0"/>
          </a:p>
        </p:txBody>
      </p:sp>
      <p:sp>
        <p:nvSpPr>
          <p:cNvPr id="42" name="テキスト プレースホルダー 35">
            <a:extLst>
              <a:ext uri="{FF2B5EF4-FFF2-40B4-BE49-F238E27FC236}">
                <a16:creationId xmlns:a16="http://schemas.microsoft.com/office/drawing/2014/main" id="{D6C8CC07-D07A-0018-B06F-0A94116FA3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8300" y="1148622"/>
            <a:ext cx="666000" cy="310670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＊＊＊＊</a:t>
            </a:r>
            <a:endParaRPr kumimoji="1" lang="en-US" altLang="ja-JP" dirty="0"/>
          </a:p>
        </p:txBody>
      </p:sp>
      <p:sp>
        <p:nvSpPr>
          <p:cNvPr id="43" name="テキスト プレースホルダー 35">
            <a:extLst>
              <a:ext uri="{FF2B5EF4-FFF2-40B4-BE49-F238E27FC236}">
                <a16:creationId xmlns:a16="http://schemas.microsoft.com/office/drawing/2014/main" id="{C2BB9DE9-9D57-8977-9A9F-83F7E153406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8300" y="1005747"/>
            <a:ext cx="666000" cy="142875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600" b="0" i="0" u="sng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好きな＊＊</a:t>
            </a:r>
            <a:endParaRPr kumimoji="1" lang="en-US" altLang="ja-JP" dirty="0"/>
          </a:p>
        </p:txBody>
      </p:sp>
      <p:pic>
        <p:nvPicPr>
          <p:cNvPr id="5" name="図 4" descr="マップ&#10;&#10;中程度の精度で自動的に生成された説明">
            <a:extLst>
              <a:ext uri="{FF2B5EF4-FFF2-40B4-BE49-F238E27FC236}">
                <a16:creationId xmlns:a16="http://schemas.microsoft.com/office/drawing/2014/main" id="{764D208B-4EF0-8EC0-CE9C-CDBE124521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16408" t="6318" r="8660"/>
          <a:stretch/>
        </p:blipFill>
        <p:spPr>
          <a:xfrm>
            <a:off x="1225825" y="64025"/>
            <a:ext cx="2050775" cy="1813938"/>
          </a:xfrm>
          <a:prstGeom prst="rect">
            <a:avLst/>
          </a:prstGeom>
        </p:spPr>
      </p:pic>
      <p:pic>
        <p:nvPicPr>
          <p:cNvPr id="6" name="図 5" descr="線画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48FA9491-B1D1-4E6D-ED60-B1511EBCBE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0723" t="25301" r="22947" b="30391"/>
          <a:stretch/>
        </p:blipFill>
        <p:spPr>
          <a:xfrm>
            <a:off x="2012836" y="1276349"/>
            <a:ext cx="1263764" cy="70326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3519E23-71E0-931B-ABB2-F67AD853C716}"/>
              </a:ext>
            </a:extLst>
          </p:cNvPr>
          <p:cNvSpPr txBox="1"/>
          <p:nvPr userDrawn="1"/>
        </p:nvSpPr>
        <p:spPr>
          <a:xfrm>
            <a:off x="990300" y="108000"/>
            <a:ext cx="997068" cy="106824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en-US" altLang="ja-JP" sz="600" b="1" i="0" dirty="0">
                <a:solidFill>
                  <a:schemeClr val="tx1"/>
                </a:solidFill>
                <a:latin typeface="Arial Black" panose="020B0604020202020204" pitchFamily="34" charset="0"/>
                <a:ea typeface="Hiragino Kaku Gothic Std W8" panose="020B0800000000000000" pitchFamily="34" charset="-128"/>
                <a:cs typeface="Arial Black" panose="020B0604020202020204" pitchFamily="34" charset="0"/>
              </a:rPr>
              <a:t>Places of CONNECTION</a:t>
            </a:r>
            <a:endParaRPr kumimoji="1" lang="ja-JP" altLang="en-US" sz="600" b="1" i="0">
              <a:solidFill>
                <a:schemeClr val="tx1"/>
              </a:solidFill>
              <a:latin typeface="Arial Black" panose="020B0604020202020204" pitchFamily="34" charset="0"/>
              <a:ea typeface="Hiragino Kaku Gothic Std W8" panose="020B08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8" name="テキスト プレースホルダー 35">
            <a:extLst>
              <a:ext uri="{FF2B5EF4-FFF2-40B4-BE49-F238E27FC236}">
                <a16:creationId xmlns:a16="http://schemas.microsoft.com/office/drawing/2014/main" id="{BFBA7D09-144C-A424-A257-EA4AA1587C8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2276" y="347463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1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B2AB3B55-E66D-E8F4-42B5-51BAF40741EF}"/>
              </a:ext>
            </a:extLst>
          </p:cNvPr>
          <p:cNvSpPr/>
          <p:nvPr userDrawn="1"/>
        </p:nvSpPr>
        <p:spPr>
          <a:xfrm>
            <a:off x="2574925" y="1466850"/>
            <a:ext cx="54000" cy="5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プレースホルダー 35">
            <a:extLst>
              <a:ext uri="{FF2B5EF4-FFF2-40B4-BE49-F238E27FC236}">
                <a16:creationId xmlns:a16="http://schemas.microsoft.com/office/drawing/2014/main" id="{98ED8EF9-E580-26C7-89E3-B59D0D2504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92276" y="469840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2</a:t>
            </a:r>
          </a:p>
        </p:txBody>
      </p:sp>
      <p:sp>
        <p:nvSpPr>
          <p:cNvPr id="11" name="テキスト プレースホルダー 35">
            <a:extLst>
              <a:ext uri="{FF2B5EF4-FFF2-40B4-BE49-F238E27FC236}">
                <a16:creationId xmlns:a16="http://schemas.microsoft.com/office/drawing/2014/main" id="{7ECCDAE1-4FF0-79D8-636A-D91F189E611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92276" y="592217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3</a:t>
            </a:r>
          </a:p>
        </p:txBody>
      </p:sp>
      <p:sp>
        <p:nvSpPr>
          <p:cNvPr id="12" name="テキスト プレースホルダー 35">
            <a:extLst>
              <a:ext uri="{FF2B5EF4-FFF2-40B4-BE49-F238E27FC236}">
                <a16:creationId xmlns:a16="http://schemas.microsoft.com/office/drawing/2014/main" id="{51A77FAE-220C-15B7-8D90-D44B9584094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92276" y="714594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4</a:t>
            </a:r>
          </a:p>
        </p:txBody>
      </p:sp>
      <p:sp>
        <p:nvSpPr>
          <p:cNvPr id="13" name="テキスト プレースホルダー 35">
            <a:extLst>
              <a:ext uri="{FF2B5EF4-FFF2-40B4-BE49-F238E27FC236}">
                <a16:creationId xmlns:a16="http://schemas.microsoft.com/office/drawing/2014/main" id="{DDFE53ED-8EFB-53EE-9901-92DEDDD0A54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92276" y="836972"/>
            <a:ext cx="676734" cy="108941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solidFill>
                  <a:schemeClr val="tx1"/>
                </a:solidFill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Place 5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D24BBF7-0AB5-E0FB-A805-226143B4D144}"/>
              </a:ext>
            </a:extLst>
          </p:cNvPr>
          <p:cNvSpPr/>
          <p:nvPr userDrawn="1"/>
        </p:nvSpPr>
        <p:spPr>
          <a:xfrm>
            <a:off x="0" y="1933502"/>
            <a:ext cx="883201" cy="4611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3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交流名刺_表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AA33AAB-1008-D36C-44EC-0786C551722B}"/>
              </a:ext>
            </a:extLst>
          </p:cNvPr>
          <p:cNvSpPr/>
          <p:nvPr userDrawn="1"/>
        </p:nvSpPr>
        <p:spPr>
          <a:xfrm>
            <a:off x="2393401" y="0"/>
            <a:ext cx="883199" cy="1979613"/>
          </a:xfrm>
          <a:prstGeom prst="rect">
            <a:avLst/>
          </a:prstGeom>
          <a:solidFill>
            <a:srgbClr val="2238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800" b="0" i="0">
              <a:solidFill>
                <a:srgbClr val="942092"/>
              </a:solidFill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pic>
        <p:nvPicPr>
          <p:cNvPr id="25" name="図 24" descr="駐車 が含まれている画像&#10;&#10;自動的に生成された説明">
            <a:extLst>
              <a:ext uri="{FF2B5EF4-FFF2-40B4-BE49-F238E27FC236}">
                <a16:creationId xmlns:a16="http://schemas.microsoft.com/office/drawing/2014/main" id="{E5BF8772-F512-E8C2-4E5F-70FE2DF468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l="6234" t="6704" r="6339" b="13580"/>
          <a:stretch/>
        </p:blipFill>
        <p:spPr>
          <a:xfrm>
            <a:off x="109315" y="88422"/>
            <a:ext cx="676331" cy="408457"/>
          </a:xfrm>
          <a:prstGeom prst="rect">
            <a:avLst/>
          </a:prstGeom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8B7507A-2CA5-AC94-2449-DC358BEF5355}"/>
              </a:ext>
            </a:extLst>
          </p:cNvPr>
          <p:cNvSpPr/>
          <p:nvPr userDrawn="1"/>
        </p:nvSpPr>
        <p:spPr>
          <a:xfrm>
            <a:off x="109079" y="557239"/>
            <a:ext cx="676800" cy="2714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31E463A9-21FF-3CA7-66C0-4750595BE96C}"/>
              </a:ext>
            </a:extLst>
          </p:cNvPr>
          <p:cNvSpPr txBox="1"/>
          <p:nvPr userDrawn="1"/>
        </p:nvSpPr>
        <p:spPr>
          <a:xfrm>
            <a:off x="2548474" y="111252"/>
            <a:ext cx="570669" cy="213969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ctr">
              <a:lnSpc>
                <a:spcPts val="900"/>
              </a:lnSpc>
            </a:pPr>
            <a:r>
              <a:rPr kumimoji="1" lang="ja-JP" altLang="en-US" sz="65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 Black" panose="020B0604020202020204" pitchFamily="34" charset="0"/>
              </a:rPr>
              <a:t>専門領域</a:t>
            </a:r>
            <a:endParaRPr kumimoji="1" lang="en-US" altLang="ja-JP" sz="650" b="0" i="0" dirty="0">
              <a:solidFill>
                <a:schemeClr val="bg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 Black" panose="020B0604020202020204" pitchFamily="34" charset="0"/>
            </a:endParaRPr>
          </a:p>
          <a:p>
            <a:pPr algn="ctr">
              <a:lnSpc>
                <a:spcPts val="900"/>
              </a:lnSpc>
            </a:pPr>
            <a:r>
              <a:rPr kumimoji="1" lang="ja-JP" altLang="en-US" sz="65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 Black" panose="020B0604020202020204" pitchFamily="34" charset="0"/>
              </a:rPr>
              <a:t>得意とする分野</a:t>
            </a:r>
            <a:endParaRPr kumimoji="1" lang="en-US" altLang="ja-JP" sz="650" b="0" i="0" dirty="0">
              <a:solidFill>
                <a:schemeClr val="bg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 Black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B394B81-2F6F-029E-46CD-85F37E854BCA}"/>
              </a:ext>
            </a:extLst>
          </p:cNvPr>
          <p:cNvSpPr txBox="1"/>
          <p:nvPr userDrawn="1"/>
        </p:nvSpPr>
        <p:spPr>
          <a:xfrm>
            <a:off x="108710" y="857447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650"/>
              </a:lnSpc>
            </a:pPr>
            <a:r>
              <a:rPr kumimoji="1" lang="ja-JP" altLang="en-US" sz="600" b="1" i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土木学会の所属等</a:t>
            </a:r>
            <a:endParaRPr kumimoji="1" lang="en-US" altLang="ja-JP" sz="600" b="1" i="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39" name="テキスト プレースホルダー 35">
            <a:extLst>
              <a:ext uri="{FF2B5EF4-FFF2-40B4-BE49-F238E27FC236}">
                <a16:creationId xmlns:a16="http://schemas.microsoft.com/office/drawing/2014/main" id="{F1FD6A1F-5573-48E0-2DEB-3C419F39D0E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5525" y="554800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1100" b="1" i="0">
                <a:latin typeface="BIZ UDPGothic" panose="020B0400000000000000" pitchFamily="34" charset="-128"/>
                <a:ea typeface="BIZ UDPGothic" panose="020B0400000000000000" pitchFamily="34" charset="-128"/>
              </a:defRPr>
            </a:lvl1pPr>
          </a:lstStyle>
          <a:p>
            <a:pPr lvl="0"/>
            <a:r>
              <a:rPr kumimoji="1" lang="ja-JP" altLang="en-US"/>
              <a:t>姓　名</a:t>
            </a:r>
            <a:endParaRPr kumimoji="1" lang="en-US" altLang="ja-JP" dirty="0"/>
          </a:p>
        </p:txBody>
      </p:sp>
      <p:sp>
        <p:nvSpPr>
          <p:cNvPr id="42" name="テキスト プレースホルダー 35">
            <a:extLst>
              <a:ext uri="{FF2B5EF4-FFF2-40B4-BE49-F238E27FC236}">
                <a16:creationId xmlns:a16="http://schemas.microsoft.com/office/drawing/2014/main" id="{A6CCE845-120C-4C70-A22D-EBF53FC8134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4596" y="989025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主な所属</a:t>
            </a:r>
            <a:endParaRPr kumimoji="1" lang="en-US" altLang="ja-JP" dirty="0"/>
          </a:p>
        </p:txBody>
      </p:sp>
      <p:sp>
        <p:nvSpPr>
          <p:cNvPr id="43" name="テキスト プレースホルダー 35">
            <a:extLst>
              <a:ext uri="{FF2B5EF4-FFF2-40B4-BE49-F238E27FC236}">
                <a16:creationId xmlns:a16="http://schemas.microsoft.com/office/drawing/2014/main" id="{C6A56EBB-38C1-FCFF-2855-51A605719B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12" y="972181"/>
            <a:ext cx="676734" cy="619741"/>
          </a:xfrm>
        </p:spPr>
        <p:txBody>
          <a:bodyPr lIns="0" tIns="0" rIns="0" bIns="0" anchor="t" anchorCtr="0">
            <a:noAutofit/>
          </a:bodyPr>
          <a:lstStyle>
            <a:lvl1pPr marL="0" indent="0" algn="l">
              <a:lnSpc>
                <a:spcPts val="800"/>
              </a:lnSpc>
              <a:buNone/>
              <a:defRPr sz="600" b="0" i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土木学会の支部</a:t>
            </a:r>
            <a:endParaRPr kumimoji="1" lang="en-US" altLang="ja-JP" dirty="0"/>
          </a:p>
          <a:p>
            <a:pPr lvl="0"/>
            <a:r>
              <a:rPr kumimoji="1" lang="ja-JP" altLang="en-US"/>
              <a:t>関わりの深い研究会</a:t>
            </a:r>
            <a:endParaRPr kumimoji="1" lang="en-US" altLang="ja-JP" dirty="0"/>
          </a:p>
        </p:txBody>
      </p:sp>
      <p:sp>
        <p:nvSpPr>
          <p:cNvPr id="44" name="テキスト プレースホルダー 35">
            <a:extLst>
              <a:ext uri="{FF2B5EF4-FFF2-40B4-BE49-F238E27FC236}">
                <a16:creationId xmlns:a16="http://schemas.microsoft.com/office/drawing/2014/main" id="{EE0F4EDC-4DDF-AA10-0E4D-62D1AFF4F8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14957" y="47635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1 </a:t>
            </a:r>
            <a:r>
              <a:rPr kumimoji="1" lang="ja-JP" altLang="en-US"/>
              <a:t>　</a:t>
            </a:r>
            <a:r>
              <a:rPr kumimoji="1" lang="en-US" altLang="ja-JP" dirty="0"/>
              <a:t> Area1</a:t>
            </a:r>
          </a:p>
        </p:txBody>
      </p:sp>
      <p:sp>
        <p:nvSpPr>
          <p:cNvPr id="45" name="テキスト プレースホルダー 35">
            <a:extLst>
              <a:ext uri="{FF2B5EF4-FFF2-40B4-BE49-F238E27FC236}">
                <a16:creationId xmlns:a16="http://schemas.microsoft.com/office/drawing/2014/main" id="{FFE6F30E-5AF8-8415-31A2-39834AF4CF4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24596" y="710202"/>
            <a:ext cx="1120775" cy="149993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800" b="0" i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SURNAME Name</a:t>
            </a:r>
          </a:p>
        </p:txBody>
      </p:sp>
      <p:sp>
        <p:nvSpPr>
          <p:cNvPr id="46" name="テキスト プレースホルダー 35">
            <a:extLst>
              <a:ext uri="{FF2B5EF4-FFF2-40B4-BE49-F238E27FC236}">
                <a16:creationId xmlns:a16="http://schemas.microsoft.com/office/drawing/2014/main" id="{FB82301F-C9FC-A232-5E5D-9652D73CA3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14957" y="833851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2</a:t>
            </a:r>
            <a:r>
              <a:rPr kumimoji="1" lang="ja-JP" altLang="en-US"/>
              <a:t>　</a:t>
            </a:r>
            <a:r>
              <a:rPr kumimoji="1" lang="en-US" altLang="ja-JP" dirty="0"/>
              <a:t> </a:t>
            </a:r>
            <a:r>
              <a:rPr kumimoji="1" lang="ja-JP" altLang="en-US"/>
              <a:t>　</a:t>
            </a:r>
            <a:r>
              <a:rPr kumimoji="1" lang="en-US" altLang="ja-JP" dirty="0"/>
              <a:t>Area2</a:t>
            </a:r>
          </a:p>
        </p:txBody>
      </p:sp>
      <p:sp>
        <p:nvSpPr>
          <p:cNvPr id="47" name="テキスト プレースホルダー 35">
            <a:extLst>
              <a:ext uri="{FF2B5EF4-FFF2-40B4-BE49-F238E27FC236}">
                <a16:creationId xmlns:a16="http://schemas.microsoft.com/office/drawing/2014/main" id="{FE4629B1-4CD5-D08A-7142-73E56C68E1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14957" y="1191346"/>
            <a:ext cx="637688" cy="356217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ts val="800"/>
              </a:lnSpc>
              <a:buNone/>
              <a:defRPr sz="800" b="0" i="0">
                <a:solidFill>
                  <a:schemeClr val="bg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専門分野</a:t>
            </a:r>
            <a:r>
              <a:rPr kumimoji="1" lang="en-US" altLang="ja-JP" dirty="0"/>
              <a:t>3 </a:t>
            </a:r>
            <a:r>
              <a:rPr kumimoji="1" lang="ja-JP" altLang="en-US"/>
              <a:t>　　</a:t>
            </a:r>
            <a:r>
              <a:rPr kumimoji="1" lang="en-US" altLang="ja-JP" dirty="0"/>
              <a:t>Area3</a:t>
            </a:r>
          </a:p>
        </p:txBody>
      </p:sp>
      <p:sp>
        <p:nvSpPr>
          <p:cNvPr id="48" name="テキスト プレースホルダー 35">
            <a:extLst>
              <a:ext uri="{FF2B5EF4-FFF2-40B4-BE49-F238E27FC236}">
                <a16:creationId xmlns:a16="http://schemas.microsoft.com/office/drawing/2014/main" id="{AC4A4F4A-9272-E1BE-69E9-1589F1095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42065" y="621469"/>
            <a:ext cx="610428" cy="149993"/>
          </a:xfrm>
        </p:spPr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sz="1100" b="1" i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0000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9833C259-1987-A713-FD92-175C1C576270}"/>
              </a:ext>
            </a:extLst>
          </p:cNvPr>
          <p:cNvSpPr txBox="1"/>
          <p:nvPr userDrawn="1"/>
        </p:nvSpPr>
        <p:spPr>
          <a:xfrm>
            <a:off x="107700" y="1644465"/>
            <a:ext cx="390775" cy="995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ja-JP" altLang="en-US" sz="700" b="0" i="0" spc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連絡先</a:t>
            </a:r>
            <a:r>
              <a:rPr kumimoji="1" lang="en-US" altLang="ja-JP" sz="700" b="1" i="0" spc="0" dirty="0">
                <a:solidFill>
                  <a:schemeClr val="accent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1" i="0" spc="0">
              <a:solidFill>
                <a:schemeClr val="accent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3F696E34-8318-B7C4-4DD3-6C6E6559153D}"/>
              </a:ext>
            </a:extLst>
          </p:cNvPr>
          <p:cNvSpPr txBox="1"/>
          <p:nvPr userDrawn="1"/>
        </p:nvSpPr>
        <p:spPr>
          <a:xfrm>
            <a:off x="107700" y="1778623"/>
            <a:ext cx="327275" cy="9951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en-US" altLang="ja-JP" sz="700" b="0" i="0" spc="0" dirty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SNS</a:t>
            </a:r>
            <a:r>
              <a:rPr kumimoji="1" lang="en-US" altLang="ja-JP" sz="700" b="1" i="0" spc="0" dirty="0">
                <a:solidFill>
                  <a:schemeClr val="accent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//</a:t>
            </a:r>
            <a:endParaRPr kumimoji="1" lang="ja-JP" altLang="en-US" sz="700" b="1" i="0" spc="0">
              <a:solidFill>
                <a:schemeClr val="accent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" panose="020B0604020202020204" pitchFamily="34" charset="0"/>
            </a:endParaRPr>
          </a:p>
        </p:txBody>
      </p:sp>
      <p:sp>
        <p:nvSpPr>
          <p:cNvPr id="51" name="テキスト プレースホルダー 35">
            <a:extLst>
              <a:ext uri="{FF2B5EF4-FFF2-40B4-BE49-F238E27FC236}">
                <a16:creationId xmlns:a16="http://schemas.microsoft.com/office/drawing/2014/main" id="{5CB5106D-7AD8-7589-11DC-7677E3E91D5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8475" y="1639194"/>
            <a:ext cx="1848482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650" b="0" i="0" spc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メールアドレス、電話番号</a:t>
            </a:r>
            <a:endParaRPr kumimoji="1" lang="en-US" altLang="ja-JP" dirty="0"/>
          </a:p>
        </p:txBody>
      </p:sp>
      <p:sp>
        <p:nvSpPr>
          <p:cNvPr id="52" name="テキスト プレースホルダー 35">
            <a:extLst>
              <a:ext uri="{FF2B5EF4-FFF2-40B4-BE49-F238E27FC236}">
                <a16:creationId xmlns:a16="http://schemas.microsoft.com/office/drawing/2014/main" id="{A5E5690E-2AAB-A991-E8FC-51BD765F454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4975" y="1772664"/>
            <a:ext cx="1913181" cy="10775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buNone/>
              <a:defRPr sz="650" b="0" i="0" spc="0"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en-US" altLang="ja-JP" dirty="0"/>
              <a:t>Facebook, Instagram, X, YouTube, TikTok</a:t>
            </a:r>
          </a:p>
        </p:txBody>
      </p:sp>
      <p:pic>
        <p:nvPicPr>
          <p:cNvPr id="4" name="図 3" descr="ロゴ&#10;&#10;中程度の精度で自動的に生成された説明">
            <a:extLst>
              <a:ext uri="{FF2B5EF4-FFF2-40B4-BE49-F238E27FC236}">
                <a16:creationId xmlns:a16="http://schemas.microsoft.com/office/drawing/2014/main" id="{F9340C87-3EC3-24F7-97FF-445D8AB94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69000"/>
          </a:blip>
          <a:srcRect l="7361" t="7518" r="9986" b="10044"/>
          <a:stretch/>
        </p:blipFill>
        <p:spPr>
          <a:xfrm>
            <a:off x="107700" y="88422"/>
            <a:ext cx="676331" cy="408458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3E2AEE1-A648-643E-7E48-3E19D6BA799F}"/>
              </a:ext>
            </a:extLst>
          </p:cNvPr>
          <p:cNvSpPr txBox="1"/>
          <p:nvPr userDrawn="1"/>
        </p:nvSpPr>
        <p:spPr>
          <a:xfrm>
            <a:off x="108911" y="466795"/>
            <a:ext cx="677137" cy="8976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650"/>
              </a:lnSpc>
            </a:pPr>
            <a:r>
              <a:rPr kumimoji="1" lang="ja-JP" altLang="en-US" sz="600" b="1" i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" panose="020B0604020202020204" pitchFamily="34" charset="0"/>
              </a:rPr>
              <a:t>入会年</a:t>
            </a:r>
            <a:endParaRPr kumimoji="1" lang="en-US" altLang="ja-JP" sz="600" b="1" i="0" dirty="0">
              <a:solidFill>
                <a:schemeClr val="tx1"/>
              </a:solidFill>
              <a:latin typeface="BIZ UDPGothic" panose="020B0400000000000000" pitchFamily="34" charset="-128"/>
              <a:ea typeface="BIZ UDPGothic" panose="020B0400000000000000" pitchFamily="34" charset="-128"/>
              <a:cs typeface="Arial" panose="020B0604020202020204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5D50DE0-753D-293A-4460-55D9E6C344C2}"/>
              </a:ext>
            </a:extLst>
          </p:cNvPr>
          <p:cNvCxnSpPr>
            <a:cxnSpLocks/>
          </p:cNvCxnSpPr>
          <p:nvPr userDrawn="1"/>
        </p:nvCxnSpPr>
        <p:spPr>
          <a:xfrm>
            <a:off x="2393401" y="1790753"/>
            <a:ext cx="883198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AF20C6-C17E-D1D7-8436-2F9816AFC4B9}"/>
              </a:ext>
            </a:extLst>
          </p:cNvPr>
          <p:cNvSpPr txBox="1"/>
          <p:nvPr userDrawn="1"/>
        </p:nvSpPr>
        <p:spPr>
          <a:xfrm>
            <a:off x="2513757" y="1715005"/>
            <a:ext cx="357372" cy="15504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第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112</a:t>
            </a: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代会長</a:t>
            </a:r>
            <a:r>
              <a:rPr kumimoji="1" lang="en-US" altLang="ja-JP" sz="300" b="0" i="0" dirty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PJ</a:t>
            </a: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交流の風景</a:t>
            </a:r>
            <a:endParaRPr kumimoji="1" lang="en-US" altLang="ja-JP" sz="300" b="0" i="0" dirty="0">
              <a:solidFill>
                <a:schemeClr val="bg1"/>
              </a:solidFill>
              <a:latin typeface="Arial" panose="020B0604020202020204" pitchFamily="34" charset="0"/>
              <a:ea typeface="Hiragino Kaku Gothic Pro W6" panose="020B0300000000000000" pitchFamily="34" charset="-128"/>
              <a:cs typeface="Arial" panose="020B0604020202020204" pitchFamily="34" charset="0"/>
            </a:endParaRPr>
          </a:p>
          <a:p>
            <a:pPr algn="dist">
              <a:lnSpc>
                <a:spcPts val="400"/>
              </a:lnSpc>
            </a:pPr>
            <a:r>
              <a:rPr kumimoji="1" lang="ja-JP" altLang="en-US" sz="300" b="0" i="0">
                <a:solidFill>
                  <a:schemeClr val="bg1"/>
                </a:solidFill>
                <a:latin typeface="Arial" panose="020B0604020202020204" pitchFamily="34" charset="0"/>
                <a:ea typeface="Hiragino Kaku Gothic Pro W6" panose="020B0300000000000000" pitchFamily="34" charset="-128"/>
                <a:cs typeface="Arial" panose="020B0604020202020204" pitchFamily="34" charset="0"/>
              </a:rPr>
              <a:t>プロジェクト</a:t>
            </a:r>
          </a:p>
        </p:txBody>
      </p:sp>
      <p:pic>
        <p:nvPicPr>
          <p:cNvPr id="8" name="図 7" descr="QR コード&#10;&#10;自動的に生成された説明">
            <a:extLst>
              <a:ext uri="{FF2B5EF4-FFF2-40B4-BE49-F238E27FC236}">
                <a16:creationId xmlns:a16="http://schemas.microsoft.com/office/drawing/2014/main" id="{3821C925-3D67-D943-B0BB-7E6F4A7D5A1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17574" y="1638260"/>
            <a:ext cx="235071" cy="2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31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交流名刺_裏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85D2337-4F85-D0A9-40B3-226F4A298CEC}"/>
              </a:ext>
            </a:extLst>
          </p:cNvPr>
          <p:cNvSpPr txBox="1"/>
          <p:nvPr userDrawn="1"/>
        </p:nvSpPr>
        <p:spPr>
          <a:xfrm>
            <a:off x="104535" y="104474"/>
            <a:ext cx="2192908" cy="97655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spAutoFit/>
          </a:bodyPr>
          <a:lstStyle/>
          <a:p>
            <a:pPr algn="l">
              <a:lnSpc>
                <a:spcPts val="900"/>
              </a:lnSpc>
            </a:pPr>
            <a:r>
              <a:rPr kumimoji="1" lang="ja-JP" altLang="en-US" sz="600" b="1" i="0">
                <a:solidFill>
                  <a:schemeClr val="tx1"/>
                </a:solidFill>
                <a:latin typeface="BIZ UDPGothic" panose="020B0400000000000000" pitchFamily="34" charset="-128"/>
                <a:ea typeface="BIZ UDPGothic" panose="020B0400000000000000" pitchFamily="34" charset="-128"/>
                <a:cs typeface="Arial Black" panose="020B0604020202020204" pitchFamily="34" charset="0"/>
              </a:rPr>
              <a:t>これまでに携わったプロジェクトや研究、現在取り組んでいること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9950DE-3ECB-83D7-4714-4B9120DCF344}"/>
              </a:ext>
            </a:extLst>
          </p:cNvPr>
          <p:cNvSpPr/>
          <p:nvPr userDrawn="1"/>
        </p:nvSpPr>
        <p:spPr>
          <a:xfrm>
            <a:off x="-2" y="1677439"/>
            <a:ext cx="3276602" cy="302560"/>
          </a:xfrm>
          <a:prstGeom prst="rect">
            <a:avLst/>
          </a:prstGeom>
          <a:solidFill>
            <a:srgbClr val="22387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BIZ UDPGothic" panose="020B0400000000000000" pitchFamily="34" charset="-128"/>
              <a:ea typeface="BIZ UDPGothic" panose="020B0400000000000000" pitchFamily="34" charset="-128"/>
            </a:endParaRPr>
          </a:p>
        </p:txBody>
      </p:sp>
      <p:sp>
        <p:nvSpPr>
          <p:cNvPr id="2" name="テキスト プレースホルダー 35">
            <a:extLst>
              <a:ext uri="{FF2B5EF4-FFF2-40B4-BE49-F238E27FC236}">
                <a16:creationId xmlns:a16="http://schemas.microsoft.com/office/drawing/2014/main" id="{E5E7C962-27AE-DACD-B8A6-CFEDD3D982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4535" y="291673"/>
            <a:ext cx="3057765" cy="1296222"/>
          </a:xfrm>
        </p:spPr>
        <p:txBody>
          <a:bodyPr lIns="0" tIns="0" rIns="0" bIns="0" anchor="t" anchorCtr="0">
            <a:noAutofit/>
          </a:bodyPr>
          <a:lstStyle>
            <a:lvl1pPr marL="171450" indent="-171450" algn="l">
              <a:lnSpc>
                <a:spcPts val="800"/>
              </a:lnSpc>
              <a:buFont typeface="Wingdings" pitchFamily="2" charset="2"/>
              <a:buChar char="l"/>
              <a:defRPr sz="600" b="0" i="0">
                <a:latin typeface="Arial" panose="020B0604020202020204" pitchFamily="34" charset="0"/>
                <a:ea typeface="BIZ UDPGothic" panose="020B0400000000000000" pitchFamily="34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過去</a:t>
            </a:r>
            <a:r>
              <a:rPr kumimoji="1" lang="en-US" altLang="ja-JP" dirty="0"/>
              <a:t>〜</a:t>
            </a:r>
            <a:r>
              <a:rPr kumimoji="1" lang="ja-JP" altLang="en-US"/>
              <a:t>現在のプロジェクト</a:t>
            </a:r>
            <a:r>
              <a:rPr kumimoji="1" lang="en-US" altLang="ja-JP" dirty="0"/>
              <a:t>/</a:t>
            </a:r>
            <a:r>
              <a:rPr kumimoji="1" lang="ja-JP" altLang="en-US"/>
              <a:t>研究についての紹介</a:t>
            </a:r>
            <a:endParaRPr kumimoji="1" lang="en-US" altLang="ja-JP" dirty="0"/>
          </a:p>
          <a:p>
            <a:pPr lvl="0"/>
            <a:endParaRPr kumimoji="1" lang="en-US" altLang="ja-JP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B7E38E6-57E2-0176-D7FF-CCB046511EA4}"/>
              </a:ext>
            </a:extLst>
          </p:cNvPr>
          <p:cNvCxnSpPr>
            <a:cxnSpLocks/>
          </p:cNvCxnSpPr>
          <p:nvPr userDrawn="1"/>
        </p:nvCxnSpPr>
        <p:spPr>
          <a:xfrm>
            <a:off x="0" y="224464"/>
            <a:ext cx="3276601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＋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1A276-4587-50B6-1829-AA0857E03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AF27F1-4F40-4AF2-9A60-9C35858AF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B080-1AEA-0D49-BC22-42C24BF84F76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12B6FF-CF1B-05EF-6F70-069FE36F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684FDF4-4817-3BAD-BB0B-2E1AEBDD4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C5975-AA7E-8E47-A636-B1BFC3ABC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9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66" y="105396"/>
            <a:ext cx="2826068" cy="382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66" y="526980"/>
            <a:ext cx="2826068" cy="1256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66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43B080-1AEA-0D49-BC22-42C24BF84F76}" type="datetimeFigureOut">
              <a:rPr kumimoji="1" lang="ja-JP" altLang="en-US" smtClean="0"/>
              <a:t>2024/10/29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374" y="1834808"/>
            <a:ext cx="1105853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4099" y="1834808"/>
            <a:ext cx="737235" cy="105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FC5975-AA7E-8E47-A636-B1BFC3ABC0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04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9" r:id="rId5"/>
    <p:sldLayoutId id="2147483670" r:id="rId6"/>
    <p:sldLayoutId id="2147483668" r:id="rId7"/>
  </p:sldLayoutIdLst>
  <p:txStyles>
    <p:titleStyle>
      <a:lvl1pPr algn="l" defTabSz="245791" rtl="0" eaLnBrk="1" latinLnBrk="0" hangingPunct="1">
        <a:lnSpc>
          <a:spcPct val="90000"/>
        </a:lnSpc>
        <a:spcBef>
          <a:spcPct val="0"/>
        </a:spcBef>
        <a:buNone/>
        <a:defRPr kumimoji="1" sz="1183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j-cs"/>
        </a:defRPr>
      </a:lvl1pPr>
    </p:titleStyle>
    <p:bodyStyle>
      <a:lvl1pPr marL="61448" indent="-61448" algn="l" defTabSz="245791" rtl="0" eaLnBrk="1" latinLnBrk="0" hangingPunct="1">
        <a:lnSpc>
          <a:spcPct val="90000"/>
        </a:lnSpc>
        <a:spcBef>
          <a:spcPts val="269"/>
        </a:spcBef>
        <a:buFont typeface="Arial" panose="020B0604020202020204" pitchFamily="34" charset="0"/>
        <a:buChar char="•"/>
        <a:defRPr kumimoji="1" sz="753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n-cs"/>
        </a:defRPr>
      </a:lvl1pPr>
      <a:lvl2pPr marL="184343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645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n-cs"/>
        </a:defRPr>
      </a:lvl2pPr>
      <a:lvl3pPr marL="307238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538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n-cs"/>
        </a:defRPr>
      </a:lvl3pPr>
      <a:lvl4pPr marL="43013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n-cs"/>
        </a:defRPr>
      </a:lvl4pPr>
      <a:lvl5pPr marL="553029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b="0" i="0" kern="1200">
          <a:solidFill>
            <a:schemeClr val="tx1"/>
          </a:solidFill>
          <a:latin typeface="BIZ UDPGothic" panose="020B0400000000000000" pitchFamily="34" charset="-128"/>
          <a:ea typeface="BIZ UDPGothic" panose="020B0400000000000000" pitchFamily="34" charset="-128"/>
          <a:cs typeface="+mn-cs"/>
        </a:defRPr>
      </a:lvl5pPr>
      <a:lvl6pPr marL="675924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98820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1044611" indent="-61448" algn="l" defTabSz="245791" rtl="0" eaLnBrk="1" latinLnBrk="0" hangingPunct="1">
        <a:lnSpc>
          <a:spcPct val="90000"/>
        </a:lnSpc>
        <a:spcBef>
          <a:spcPts val="134"/>
        </a:spcBef>
        <a:buFont typeface="Arial" panose="020B0604020202020204" pitchFamily="34" charset="0"/>
        <a:buChar char="•"/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1pPr>
      <a:lvl2pPr marL="122895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2pPr>
      <a:lvl3pPr marL="24579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3pPr>
      <a:lvl4pPr marL="368686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4pPr>
      <a:lvl5pPr marL="491581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5pPr>
      <a:lvl6pPr marL="614477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6pPr>
      <a:lvl7pPr marL="737372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7pPr>
      <a:lvl8pPr marL="860268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8pPr>
      <a:lvl9pPr marL="983163" algn="l" defTabSz="245791" rtl="0" eaLnBrk="1" latinLnBrk="0" hangingPunct="1">
        <a:defRPr kumimoji="1" sz="4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D666DAD-AB2D-2EF3-0D8F-E0E0BB0B1F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7AE405-0FE8-D35F-233B-CA294012138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B4FA1F-8B40-FB81-4DE1-270D2FC23C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F9426A-C37C-4C07-36B1-FD429B9C784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F7CCAC2-541D-B288-B275-737197CAA0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F4BF06C8-2F3D-E730-2BBA-7B113D9AAB4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672F3DE-75E2-6C97-E1E3-68817E4D87A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3CE89877-803A-F83F-955E-EB78DB19999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569A32F8-E22A-4BEE-319C-5E526CBFC4F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5070DC8A-B413-479B-DE4E-EDF3BCF8B3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728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A046DE7-8669-C6FE-97D9-E532622A6E5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60FF3F-D227-6602-A1DA-6C1ABEF0EDE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3B44D5F-89A2-4347-082E-D16FDD9C673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74ED17-D4E8-4DD9-0623-1FD7BCB433B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D2098F0-2BE7-E64A-C684-D6024B48211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0D585372-8323-20F2-283F-FEB73B6F787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82FA6CAC-8300-5903-8B54-1AC1EC522BA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9A9C4652-0F71-099A-C842-3D53CA71DA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0684E6D0-2BC3-77B2-5AA4-8ACEF0EFBCE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58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18C5F0C5-5EEA-A3F1-0028-B6E12326E0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07DCA715-358A-AB0F-389D-C3DBED0C98C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F06F1B0B-5F06-6E64-4281-05C0D93D87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D385393D-8B22-F6A0-4883-5AC5048AE7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017480B2-410B-9E16-F9A8-34487E1FC8C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70FD5BF8-A444-50CC-E56A-18C546126B8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5850BB8A-CD4C-501A-4888-C94E1DEE1F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21" name="テキスト プレースホルダー 20">
            <a:extLst>
              <a:ext uri="{FF2B5EF4-FFF2-40B4-BE49-F238E27FC236}">
                <a16:creationId xmlns:a16="http://schemas.microsoft.com/office/drawing/2014/main" id="{5E561B35-5C4A-5778-8E21-8486D8289F7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F8E120C1-01E8-7A93-2D05-50760860646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673AADE2-1663-996F-7D62-7C40C4AD54F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8596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DDD1CCCD-340B-83C0-1FB1-A34C447E5CA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7" name="テキスト プレースホルダー 16">
            <a:extLst>
              <a:ext uri="{FF2B5EF4-FFF2-40B4-BE49-F238E27FC236}">
                <a16:creationId xmlns:a16="http://schemas.microsoft.com/office/drawing/2014/main" id="{35AA9D01-E838-BE48-8774-A62D5C3335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8" name="テキスト プレースホルダー 17">
            <a:extLst>
              <a:ext uri="{FF2B5EF4-FFF2-40B4-BE49-F238E27FC236}">
                <a16:creationId xmlns:a16="http://schemas.microsoft.com/office/drawing/2014/main" id="{6F857D2B-50C9-BE5D-1BB9-15A3EBFE50A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9" name="テキスト プレースホルダー 18">
            <a:extLst>
              <a:ext uri="{FF2B5EF4-FFF2-40B4-BE49-F238E27FC236}">
                <a16:creationId xmlns:a16="http://schemas.microsoft.com/office/drawing/2014/main" id="{4D7BAC8F-C6FC-86DC-3653-75848E83991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E7526968-F09E-C64C-CF06-6B46D132FB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6BAB8C1F-2BCD-D464-98F2-CC231AF9B96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4" name="テキスト プレースホルダー 13">
            <a:extLst>
              <a:ext uri="{FF2B5EF4-FFF2-40B4-BE49-F238E27FC236}">
                <a16:creationId xmlns:a16="http://schemas.microsoft.com/office/drawing/2014/main" id="{12F687DF-5393-173B-B348-38B85B6B8F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5" name="テキスト プレースホルダー 14">
            <a:extLst>
              <a:ext uri="{FF2B5EF4-FFF2-40B4-BE49-F238E27FC236}">
                <a16:creationId xmlns:a16="http://schemas.microsoft.com/office/drawing/2014/main" id="{E806E6F6-47EE-767C-78A0-DF768509577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94DEA5C4-07B9-9976-1FE8-747EEAF488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44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FFDAB4C-2982-0DE0-70B3-BACB97EBAEB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44AAD9-3459-BD5E-7A9A-A3CED2A5D9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A11C50-0E76-592B-ED12-B4CC5A785B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9D3978B-7F3C-B0EA-1E9D-5935F441D42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EC9733E9-3671-DCED-E040-03F35800304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9F7E75DE-98AA-06E7-4EF0-1F6E66C3A00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66E839E0-1CB4-E883-C68B-163FFDD11CE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D5591738-663A-475A-0B22-84BFDFAEEAF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44CD8C84-A484-DCB3-73BB-ADCA0CAE79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138FCF75-C1E4-60D5-F233-CB5AE34F59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27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78299D98-1A68-514E-57B4-B092399B18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994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土木学会_交流名刺 1">
      <a:dk1>
        <a:srgbClr val="000000"/>
      </a:dk1>
      <a:lt1>
        <a:srgbClr val="FEFFFF"/>
      </a:lt1>
      <a:dk2>
        <a:srgbClr val="0E2841"/>
      </a:dk2>
      <a:lt2>
        <a:srgbClr val="E8E8E8"/>
      </a:lt2>
      <a:accent1>
        <a:srgbClr val="E3681A"/>
      </a:accent1>
      <a:accent2>
        <a:srgbClr val="E59B53"/>
      </a:accent2>
      <a:accent3>
        <a:srgbClr val="616363"/>
      </a:accent3>
      <a:accent4>
        <a:srgbClr val="0F9ED5"/>
      </a:accent4>
      <a:accent5>
        <a:srgbClr val="D86C05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ベーシック_D&amp;I" id="{8F285E38-B9B6-664D-A0D0-18D49D144BF3}" vid="{9088B21C-3D78-C040-8088-59D96E9845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会員名刺_第一弾_20240719案</Template>
  <TotalTime>1</TotalTime>
  <Words>0</Words>
  <Application>Microsoft Office PowerPoint</Application>
  <PresentationFormat>ユーザー設定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Aptos</vt:lpstr>
      <vt:lpstr>BIZ UDPGothic</vt:lpstr>
      <vt:lpstr>Hiragino Kaku Gothic Pro W3</vt:lpstr>
      <vt:lpstr>Hiragino Kaku Gothic Pro W6</vt:lpstr>
      <vt:lpstr>Hiragino Kaku Gothic Std W8</vt:lpstr>
      <vt:lpstr>游ゴシック</vt:lpstr>
      <vt:lpstr>Arial</vt:lpstr>
      <vt:lpstr>Arial Black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恩田 雅也</dc:creator>
  <cp:lastModifiedBy>恩田 雅也</cp:lastModifiedBy>
  <cp:revision>1</cp:revision>
  <dcterms:created xsi:type="dcterms:W3CDTF">2024-10-29T06:07:47Z</dcterms:created>
  <dcterms:modified xsi:type="dcterms:W3CDTF">2024-10-29T06:08:52Z</dcterms:modified>
</cp:coreProperties>
</file>