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68" r:id="rId3"/>
    <p:sldId id="269" r:id="rId4"/>
    <p:sldId id="274" r:id="rId5"/>
    <p:sldId id="275" r:id="rId6"/>
    <p:sldId id="276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1pPr>
    <a:lvl2pPr marL="1656984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2pPr>
    <a:lvl3pPr marL="3313968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3pPr>
    <a:lvl4pPr marL="4970953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4pPr>
    <a:lvl5pPr marL="6627937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5pPr>
    <a:lvl6pPr marL="8284921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6pPr>
    <a:lvl7pPr marL="9941905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7pPr>
    <a:lvl8pPr marL="11598890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8pPr>
    <a:lvl9pPr marL="13255874" algn="l" defTabSz="1656984" rtl="0" eaLnBrk="1" latinLnBrk="0" hangingPunct="1">
      <a:defRPr sz="65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/>
    <p:restoredTop sz="94694"/>
  </p:normalViewPr>
  <p:slideViewPr>
    <p:cSldViewPr snapToGrid="0">
      <p:cViewPr varScale="1">
        <p:scale>
          <a:sx n="61" d="100"/>
          <a:sy n="61" d="100"/>
        </p:scale>
        <p:origin x="10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交流名刺_表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3EFDAB9-4F7D-34EB-3914-09D5F34ACC47}"/>
              </a:ext>
            </a:extLst>
          </p:cNvPr>
          <p:cNvSpPr/>
          <p:nvPr userDrawn="1"/>
        </p:nvSpPr>
        <p:spPr>
          <a:xfrm>
            <a:off x="8905680" y="2"/>
            <a:ext cx="32863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2771" b="0" i="0">
              <a:solidFill>
                <a:schemeClr val="tx1"/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pic>
        <p:nvPicPr>
          <p:cNvPr id="87" name="図 86" descr="駐車 が含まれている画像&#10;&#10;自動的に生成された説明">
            <a:extLst>
              <a:ext uri="{FF2B5EF4-FFF2-40B4-BE49-F238E27FC236}">
                <a16:creationId xmlns:a16="http://schemas.microsoft.com/office/drawing/2014/main" id="{D995F658-302D-6E6F-3147-E1AFE1168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6234" t="6704" r="6339" b="13580"/>
          <a:stretch/>
        </p:blipFill>
        <p:spPr>
          <a:xfrm>
            <a:off x="406756" y="306323"/>
            <a:ext cx="2516580" cy="1415023"/>
          </a:xfrm>
          <a:prstGeom prst="rect">
            <a:avLst/>
          </a:prstGeom>
        </p:spPr>
      </p:pic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14087B11-70BB-FBE0-CF37-C8C9D0B7126C}"/>
              </a:ext>
            </a:extLst>
          </p:cNvPr>
          <p:cNvSpPr/>
          <p:nvPr userDrawn="1"/>
        </p:nvSpPr>
        <p:spPr>
          <a:xfrm>
            <a:off x="405875" y="1930452"/>
            <a:ext cx="2518326" cy="940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ADE6C4E7-5A8F-B18C-D918-F4515265C6A4}"/>
              </a:ext>
            </a:extLst>
          </p:cNvPr>
          <p:cNvSpPr/>
          <p:nvPr userDrawn="1"/>
        </p:nvSpPr>
        <p:spPr>
          <a:xfrm>
            <a:off x="9369355" y="257963"/>
            <a:ext cx="669767" cy="623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350ED47-BD38-A063-4D73-D9DA33B3F685}"/>
              </a:ext>
            </a:extLst>
          </p:cNvPr>
          <p:cNvSpPr txBox="1"/>
          <p:nvPr userDrawn="1"/>
        </p:nvSpPr>
        <p:spPr>
          <a:xfrm>
            <a:off x="9534483" y="370163"/>
            <a:ext cx="2019784" cy="7717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3118"/>
              </a:lnSpc>
            </a:pPr>
            <a:r>
              <a:rPr kumimoji="1" lang="en-US" altLang="ja-JP" sz="2252" b="1" i="0" dirty="0">
                <a:solidFill>
                  <a:schemeClr val="bg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My Specialty</a:t>
            </a:r>
          </a:p>
          <a:p>
            <a:pPr algn="ctr">
              <a:lnSpc>
                <a:spcPts val="3118"/>
              </a:lnSpc>
            </a:pPr>
            <a:r>
              <a:rPr kumimoji="1" lang="en-US" altLang="ja-JP" sz="2252" b="1" i="0" dirty="0">
                <a:solidFill>
                  <a:schemeClr val="bg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in DOBOKU</a:t>
            </a:r>
            <a:endParaRPr kumimoji="1" lang="ja-JP" altLang="en-US" sz="2252" b="1" i="0">
              <a:solidFill>
                <a:schemeClr val="bg1"/>
              </a:solidFill>
              <a:latin typeface="Arial Black" panose="020B0604020202020204" pitchFamily="34" charset="0"/>
              <a:ea typeface="Hiragino Kaku Gothic Std W8" panose="020B0800000000000000" pitchFamily="34" charset="-128"/>
              <a:cs typeface="Arial Black" panose="020B0604020202020204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0F4520-395C-CBA3-A528-FF28025A84C0}"/>
              </a:ext>
            </a:extLst>
          </p:cNvPr>
          <p:cNvSpPr txBox="1"/>
          <p:nvPr userDrawn="1"/>
        </p:nvSpPr>
        <p:spPr>
          <a:xfrm>
            <a:off x="404504" y="2978484"/>
            <a:ext cx="2519580" cy="294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>
              <a:lnSpc>
                <a:spcPts val="2252"/>
              </a:lnSpc>
            </a:pPr>
            <a:r>
              <a:rPr kumimoji="1" lang="en-US" altLang="ja-JP" sz="2079" b="1" i="0" dirty="0">
                <a:solidFill>
                  <a:schemeClr val="tx1"/>
                </a:solidFill>
                <a:latin typeface="Arial" panose="020B0604020202020204" pitchFamily="34" charset="0"/>
                <a:ea typeface="Hiragino Kaku Gothic Std W8" panose="020B0800000000000000" pitchFamily="34" charset="-128"/>
                <a:cs typeface="Arial" panose="020B0604020202020204" pitchFamily="34" charset="0"/>
              </a:rPr>
              <a:t>Affiliation in JSCE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ABEA383-9A25-795D-2B1A-DA0CBE74C4B2}"/>
              </a:ext>
            </a:extLst>
          </p:cNvPr>
          <p:cNvSpPr txBox="1"/>
          <p:nvPr userDrawn="1"/>
        </p:nvSpPr>
        <p:spPr>
          <a:xfrm>
            <a:off x="405252" y="1625140"/>
            <a:ext cx="2519580" cy="294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252"/>
              </a:lnSpc>
            </a:pPr>
            <a:r>
              <a:rPr kumimoji="1" lang="en-US" altLang="ja-JP" sz="2079" b="1" i="0" dirty="0">
                <a:solidFill>
                  <a:schemeClr val="tx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member since</a:t>
            </a:r>
          </a:p>
        </p:txBody>
      </p:sp>
      <p:sp>
        <p:nvSpPr>
          <p:cNvPr id="93" name="テキスト プレースホルダー 35">
            <a:extLst>
              <a:ext uri="{FF2B5EF4-FFF2-40B4-BE49-F238E27FC236}">
                <a16:creationId xmlns:a16="http://schemas.microsoft.com/office/drawing/2014/main" id="{B5042150-0C1D-BF26-0396-BE609EB9F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5909" y="1922003"/>
            <a:ext cx="4170326" cy="51962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811" b="1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姓　名</a:t>
            </a:r>
            <a:endParaRPr kumimoji="1" lang="en-US" altLang="ja-JP" dirty="0"/>
          </a:p>
        </p:txBody>
      </p:sp>
      <p:sp>
        <p:nvSpPr>
          <p:cNvPr id="94" name="テキスト プレースホルダー 35">
            <a:extLst>
              <a:ext uri="{FF2B5EF4-FFF2-40B4-BE49-F238E27FC236}">
                <a16:creationId xmlns:a16="http://schemas.microsoft.com/office/drawing/2014/main" id="{35D72375-E24A-5757-3B08-436F94488F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2452" y="3426294"/>
            <a:ext cx="4170326" cy="51962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771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ひとことコメント</a:t>
            </a:r>
            <a:endParaRPr kumimoji="1" lang="en-US" altLang="ja-JP" dirty="0"/>
          </a:p>
        </p:txBody>
      </p:sp>
      <p:sp>
        <p:nvSpPr>
          <p:cNvPr id="95" name="テキスト プレースホルダー 35">
            <a:extLst>
              <a:ext uri="{FF2B5EF4-FFF2-40B4-BE49-F238E27FC236}">
                <a16:creationId xmlns:a16="http://schemas.microsoft.com/office/drawing/2014/main" id="{9BA988D4-B1B2-3181-4825-8D89BFB043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254" y="3367942"/>
            <a:ext cx="2518080" cy="214697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学会内の所属、役職等を入力</a:t>
            </a:r>
            <a:endParaRPr kumimoji="1" lang="en-US" altLang="ja-JP" dirty="0"/>
          </a:p>
        </p:txBody>
      </p:sp>
      <p:sp>
        <p:nvSpPr>
          <p:cNvPr id="96" name="テキスト プレースホルダー 35">
            <a:extLst>
              <a:ext uri="{FF2B5EF4-FFF2-40B4-BE49-F238E27FC236}">
                <a16:creationId xmlns:a16="http://schemas.microsoft.com/office/drawing/2014/main" id="{E90C56CE-B2BA-1EC3-EBB1-485F96CBC9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7979" y="1650248"/>
            <a:ext cx="2372793" cy="12340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専門分野</a:t>
            </a:r>
            <a:r>
              <a:rPr kumimoji="1" lang="en-US" altLang="ja-JP" dirty="0"/>
              <a:t>1 </a:t>
            </a:r>
            <a:r>
              <a:rPr kumimoji="1" lang="ja-JP" altLang="en-US"/>
              <a:t>　</a:t>
            </a:r>
            <a:r>
              <a:rPr kumimoji="1" lang="en-US" altLang="ja-JP" dirty="0"/>
              <a:t> Area1</a:t>
            </a:r>
          </a:p>
        </p:txBody>
      </p:sp>
      <p:sp>
        <p:nvSpPr>
          <p:cNvPr id="97" name="テキスト プレースホルダー 35">
            <a:extLst>
              <a:ext uri="{FF2B5EF4-FFF2-40B4-BE49-F238E27FC236}">
                <a16:creationId xmlns:a16="http://schemas.microsoft.com/office/drawing/2014/main" id="{5B0EEE69-8306-F9AA-F76A-2717C9103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452" y="2460364"/>
            <a:ext cx="4170326" cy="51962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771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SURNAME Name</a:t>
            </a:r>
          </a:p>
        </p:txBody>
      </p:sp>
      <p:sp>
        <p:nvSpPr>
          <p:cNvPr id="98" name="テキスト プレースホルダー 35">
            <a:extLst>
              <a:ext uri="{FF2B5EF4-FFF2-40B4-BE49-F238E27FC236}">
                <a16:creationId xmlns:a16="http://schemas.microsoft.com/office/drawing/2014/main" id="{C8076104-7355-FB54-DA5A-435A830D89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7979" y="2888723"/>
            <a:ext cx="2372793" cy="12340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専門分野</a:t>
            </a:r>
            <a:r>
              <a:rPr kumimoji="1" lang="en-US" altLang="ja-JP" dirty="0"/>
              <a:t>2</a:t>
            </a:r>
            <a:r>
              <a:rPr kumimoji="1" lang="ja-JP" altLang="en-US"/>
              <a:t>　</a:t>
            </a:r>
            <a:r>
              <a:rPr kumimoji="1" lang="en-US" altLang="ja-JP" dirty="0"/>
              <a:t> </a:t>
            </a:r>
            <a:r>
              <a:rPr kumimoji="1" lang="ja-JP" altLang="en-US"/>
              <a:t>　</a:t>
            </a:r>
            <a:r>
              <a:rPr kumimoji="1" lang="en-US" altLang="ja-JP" dirty="0"/>
              <a:t>Area2</a:t>
            </a:r>
          </a:p>
        </p:txBody>
      </p:sp>
      <p:sp>
        <p:nvSpPr>
          <p:cNvPr id="99" name="テキスト プレースホルダー 35">
            <a:extLst>
              <a:ext uri="{FF2B5EF4-FFF2-40B4-BE49-F238E27FC236}">
                <a16:creationId xmlns:a16="http://schemas.microsoft.com/office/drawing/2014/main" id="{30C4DFFF-C2D1-F556-75EC-8042BE6106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57979" y="4127198"/>
            <a:ext cx="2372793" cy="12340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専門分野</a:t>
            </a:r>
            <a:r>
              <a:rPr kumimoji="1" lang="en-US" altLang="ja-JP" dirty="0"/>
              <a:t>3 </a:t>
            </a:r>
            <a:r>
              <a:rPr kumimoji="1" lang="ja-JP" altLang="en-US"/>
              <a:t>　　</a:t>
            </a:r>
            <a:r>
              <a:rPr kumimoji="1" lang="en-US" altLang="ja-JP" dirty="0"/>
              <a:t>Area3</a:t>
            </a:r>
          </a:p>
        </p:txBody>
      </p:sp>
      <p:sp>
        <p:nvSpPr>
          <p:cNvPr id="100" name="テキスト プレースホルダー 35">
            <a:extLst>
              <a:ext uri="{FF2B5EF4-FFF2-40B4-BE49-F238E27FC236}">
                <a16:creationId xmlns:a16="http://schemas.microsoft.com/office/drawing/2014/main" id="{BC497911-8775-EEA7-A415-3332CFE863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614" y="2152965"/>
            <a:ext cx="2271360" cy="51962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3811" b="1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2815E32E-8627-4AA1-432B-033A17BCBA38}"/>
              </a:ext>
            </a:extLst>
          </p:cNvPr>
          <p:cNvSpPr txBox="1"/>
          <p:nvPr userDrawn="1"/>
        </p:nvSpPr>
        <p:spPr>
          <a:xfrm>
            <a:off x="400746" y="5684874"/>
            <a:ext cx="2394765" cy="3688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3118"/>
              </a:lnSpc>
            </a:pPr>
            <a:r>
              <a:rPr kumimoji="1" lang="en-US" altLang="ja-JP" sz="2425" b="0" i="0" spc="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Contact me at</a:t>
            </a:r>
            <a:r>
              <a:rPr kumimoji="1" lang="en-US" altLang="ja-JP" sz="2425" b="0" i="0" spc="0" dirty="0">
                <a:solidFill>
                  <a:schemeClr val="accent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//</a:t>
            </a:r>
            <a:endParaRPr kumimoji="1" lang="ja-JP" altLang="en-US" sz="2425" b="0" i="0" spc="0">
              <a:solidFill>
                <a:schemeClr val="accent1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B147942-FEB5-38B7-89A5-DF2934B0D889}"/>
              </a:ext>
            </a:extLst>
          </p:cNvPr>
          <p:cNvSpPr txBox="1"/>
          <p:nvPr userDrawn="1"/>
        </p:nvSpPr>
        <p:spPr>
          <a:xfrm>
            <a:off x="400746" y="6149639"/>
            <a:ext cx="1869764" cy="3688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3118"/>
              </a:lnSpc>
            </a:pPr>
            <a:r>
              <a:rPr kumimoji="1" lang="en-US" altLang="ja-JP" sz="2425" b="0" i="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Find me at</a:t>
            </a:r>
            <a:r>
              <a:rPr kumimoji="1" lang="en-US" altLang="ja-JP" sz="2425" b="0" i="0" dirty="0">
                <a:solidFill>
                  <a:schemeClr val="accent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//</a:t>
            </a:r>
            <a:endParaRPr kumimoji="1" lang="ja-JP" altLang="en-US" sz="2425" b="0" i="0">
              <a:solidFill>
                <a:schemeClr val="accent1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3" name="テキスト プレースホルダー 35">
            <a:extLst>
              <a:ext uri="{FF2B5EF4-FFF2-40B4-BE49-F238E27FC236}">
                <a16:creationId xmlns:a16="http://schemas.microsoft.com/office/drawing/2014/main" id="{5A680EF4-195D-E64D-3567-47762BD69F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9976" y="5678682"/>
            <a:ext cx="5932886" cy="3732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425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メールアドレス、電話番号</a:t>
            </a:r>
            <a:endParaRPr kumimoji="1" lang="en-US" altLang="ja-JP" dirty="0"/>
          </a:p>
        </p:txBody>
      </p:sp>
      <p:sp>
        <p:nvSpPr>
          <p:cNvPr id="104" name="テキスト プレースホルダー 35">
            <a:extLst>
              <a:ext uri="{FF2B5EF4-FFF2-40B4-BE49-F238E27FC236}">
                <a16:creationId xmlns:a16="http://schemas.microsoft.com/office/drawing/2014/main" id="{9AFA7D2E-49C5-2E29-5684-6E6AA6EC3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5461" y="6141064"/>
            <a:ext cx="6381864" cy="3732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425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Facebook, Instagram, X, YouTube, TikTok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EB0AAF3-9F4F-B7DB-E741-BC79FAAF8E6E}"/>
              </a:ext>
            </a:extLst>
          </p:cNvPr>
          <p:cNvSpPr txBox="1"/>
          <p:nvPr userDrawn="1"/>
        </p:nvSpPr>
        <p:spPr>
          <a:xfrm>
            <a:off x="9353515" y="5946818"/>
            <a:ext cx="1329756" cy="526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>
              <a:lnSpc>
                <a:spcPts val="1386"/>
              </a:lnSpc>
            </a:pP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第</a:t>
            </a:r>
            <a:r>
              <a:rPr kumimoji="1" lang="en-US" altLang="ja-JP" sz="1039" b="0" i="0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112</a:t>
            </a: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代会長</a:t>
            </a:r>
            <a:r>
              <a:rPr kumimoji="1" lang="en-US" altLang="ja-JP" sz="1039" b="0" i="0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PJ</a:t>
            </a:r>
          </a:p>
          <a:p>
            <a:pPr algn="dist">
              <a:lnSpc>
                <a:spcPts val="1386"/>
              </a:lnSpc>
            </a:pP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交流の風景</a:t>
            </a:r>
            <a:endParaRPr kumimoji="1" lang="en-US" altLang="ja-JP" sz="1039" b="0" i="0" dirty="0">
              <a:solidFill>
                <a:schemeClr val="bg1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  <a:p>
            <a:pPr algn="dist">
              <a:lnSpc>
                <a:spcPts val="1386"/>
              </a:lnSpc>
            </a:pP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プロジェクト</a:t>
            </a:r>
          </a:p>
        </p:txBody>
      </p:sp>
      <p:pic>
        <p:nvPicPr>
          <p:cNvPr id="106" name="図 105" descr="QR コード&#10;&#10;自動的に生成された説明">
            <a:extLst>
              <a:ext uri="{FF2B5EF4-FFF2-40B4-BE49-F238E27FC236}">
                <a16:creationId xmlns:a16="http://schemas.microsoft.com/office/drawing/2014/main" id="{9E55A13F-7A4C-4415-62CB-C57CEBD72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091" y="5675448"/>
            <a:ext cx="874683" cy="8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3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交流名刺_表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7F77A6D-D821-65C0-386F-5A45FC9B7BE7}"/>
              </a:ext>
            </a:extLst>
          </p:cNvPr>
          <p:cNvSpPr/>
          <p:nvPr userDrawn="1"/>
        </p:nvSpPr>
        <p:spPr>
          <a:xfrm>
            <a:off x="8901215" y="2"/>
            <a:ext cx="328632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2771" b="0" i="0">
              <a:solidFill>
                <a:schemeClr val="bg1"/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D44CDE1-C87A-D71B-975E-C9FF6DE91205}"/>
              </a:ext>
            </a:extLst>
          </p:cNvPr>
          <p:cNvSpPr/>
          <p:nvPr userDrawn="1"/>
        </p:nvSpPr>
        <p:spPr>
          <a:xfrm>
            <a:off x="8901215" y="6698255"/>
            <a:ext cx="3286329" cy="159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pic>
        <p:nvPicPr>
          <p:cNvPr id="48" name="図 47" descr="駐車 が含まれている画像&#10;&#10;自動的に生成された説明">
            <a:extLst>
              <a:ext uri="{FF2B5EF4-FFF2-40B4-BE49-F238E27FC236}">
                <a16:creationId xmlns:a16="http://schemas.microsoft.com/office/drawing/2014/main" id="{956AF8B1-5715-A8C8-7DBE-51FD69907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6234" t="6704" r="6339" b="13580"/>
          <a:stretch/>
        </p:blipFill>
        <p:spPr>
          <a:xfrm>
            <a:off x="406756" y="306323"/>
            <a:ext cx="2516580" cy="1415023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5E9F900-FA34-D195-00E5-89A389CE4AB5}"/>
              </a:ext>
            </a:extLst>
          </p:cNvPr>
          <p:cNvSpPr/>
          <p:nvPr userDrawn="1"/>
        </p:nvSpPr>
        <p:spPr>
          <a:xfrm>
            <a:off x="405875" y="1930452"/>
            <a:ext cx="2518326" cy="940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52544758-A5A7-C042-446C-2FB8737DE82A}"/>
              </a:ext>
            </a:extLst>
          </p:cNvPr>
          <p:cNvSpPr/>
          <p:nvPr userDrawn="1"/>
        </p:nvSpPr>
        <p:spPr>
          <a:xfrm>
            <a:off x="9369355" y="257963"/>
            <a:ext cx="669767" cy="623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07E4C66-AEE3-7A81-D7F4-809DF3C5DB00}"/>
              </a:ext>
            </a:extLst>
          </p:cNvPr>
          <p:cNvSpPr txBox="1"/>
          <p:nvPr userDrawn="1"/>
        </p:nvSpPr>
        <p:spPr>
          <a:xfrm>
            <a:off x="9534483" y="370163"/>
            <a:ext cx="2019784" cy="7717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3118"/>
              </a:lnSpc>
            </a:pPr>
            <a:r>
              <a:rPr kumimoji="1" lang="en-US" altLang="ja-JP" sz="2252" b="1" i="0" dirty="0">
                <a:solidFill>
                  <a:schemeClr val="bg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My Specialty</a:t>
            </a:r>
          </a:p>
          <a:p>
            <a:pPr algn="ctr">
              <a:lnSpc>
                <a:spcPts val="3118"/>
              </a:lnSpc>
            </a:pPr>
            <a:r>
              <a:rPr kumimoji="1" lang="en-US" altLang="ja-JP" sz="2252" b="1" i="0" dirty="0">
                <a:solidFill>
                  <a:schemeClr val="bg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in DOBOKU</a:t>
            </a:r>
            <a:endParaRPr kumimoji="1" lang="ja-JP" altLang="en-US" sz="2252" b="1" i="0">
              <a:solidFill>
                <a:schemeClr val="bg1"/>
              </a:solidFill>
              <a:latin typeface="Arial Black" panose="020B0604020202020204" pitchFamily="34" charset="0"/>
              <a:ea typeface="Hiragino Kaku Gothic Std W8" panose="020B0800000000000000" pitchFamily="34" charset="-128"/>
              <a:cs typeface="Arial Black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2A6F1AE-F6CF-E3E7-23C5-AD10999B4DBF}"/>
              </a:ext>
            </a:extLst>
          </p:cNvPr>
          <p:cNvSpPr txBox="1"/>
          <p:nvPr userDrawn="1"/>
        </p:nvSpPr>
        <p:spPr>
          <a:xfrm>
            <a:off x="404504" y="2978484"/>
            <a:ext cx="2519580" cy="294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>
              <a:lnSpc>
                <a:spcPts val="2252"/>
              </a:lnSpc>
            </a:pPr>
            <a:r>
              <a:rPr kumimoji="1" lang="en-US" altLang="ja-JP" sz="2079" b="1" i="0" dirty="0">
                <a:solidFill>
                  <a:schemeClr val="tx1"/>
                </a:solidFill>
                <a:latin typeface="Arial" panose="020B0604020202020204" pitchFamily="34" charset="0"/>
                <a:ea typeface="Hiragino Kaku Gothic Std W8" panose="020B0800000000000000" pitchFamily="34" charset="-128"/>
                <a:cs typeface="Arial" panose="020B0604020202020204" pitchFamily="34" charset="0"/>
              </a:rPr>
              <a:t>Affiliation in JSCE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5BBE912-9C38-ED14-2820-3108C65C788E}"/>
              </a:ext>
            </a:extLst>
          </p:cNvPr>
          <p:cNvSpPr txBox="1"/>
          <p:nvPr userDrawn="1"/>
        </p:nvSpPr>
        <p:spPr>
          <a:xfrm>
            <a:off x="405252" y="1625140"/>
            <a:ext cx="2519580" cy="294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252"/>
              </a:lnSpc>
            </a:pPr>
            <a:r>
              <a:rPr kumimoji="1" lang="en-US" altLang="ja-JP" sz="2079" b="1" i="0" dirty="0">
                <a:solidFill>
                  <a:schemeClr val="tx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member since</a:t>
            </a:r>
          </a:p>
        </p:txBody>
      </p:sp>
      <p:sp>
        <p:nvSpPr>
          <p:cNvPr id="54" name="テキスト プレースホルダー 35">
            <a:extLst>
              <a:ext uri="{FF2B5EF4-FFF2-40B4-BE49-F238E27FC236}">
                <a16:creationId xmlns:a16="http://schemas.microsoft.com/office/drawing/2014/main" id="{74A27BA6-C31B-40A5-6D71-D38426614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5909" y="1922003"/>
            <a:ext cx="4170326" cy="51962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811" b="1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姓　名</a:t>
            </a:r>
            <a:endParaRPr kumimoji="1" lang="en-US" altLang="ja-JP" dirty="0"/>
          </a:p>
        </p:txBody>
      </p:sp>
      <p:sp>
        <p:nvSpPr>
          <p:cNvPr id="55" name="テキスト プレースホルダー 35">
            <a:extLst>
              <a:ext uri="{FF2B5EF4-FFF2-40B4-BE49-F238E27FC236}">
                <a16:creationId xmlns:a16="http://schemas.microsoft.com/office/drawing/2014/main" id="{5C9D2F98-9E56-FA7B-F085-35B1888214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2452" y="3426294"/>
            <a:ext cx="4170326" cy="51962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771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ひとことコメント</a:t>
            </a:r>
            <a:endParaRPr kumimoji="1" lang="en-US" altLang="ja-JP" dirty="0"/>
          </a:p>
        </p:txBody>
      </p:sp>
      <p:sp>
        <p:nvSpPr>
          <p:cNvPr id="56" name="テキスト プレースホルダー 35">
            <a:extLst>
              <a:ext uri="{FF2B5EF4-FFF2-40B4-BE49-F238E27FC236}">
                <a16:creationId xmlns:a16="http://schemas.microsoft.com/office/drawing/2014/main" id="{3488D6B3-4DF6-9829-6DE5-F8CFB5993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254" y="3367942"/>
            <a:ext cx="2518080" cy="214697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学会内の所属、役職等を入力</a:t>
            </a:r>
            <a:endParaRPr kumimoji="1" lang="en-US" altLang="ja-JP" dirty="0"/>
          </a:p>
        </p:txBody>
      </p:sp>
      <p:sp>
        <p:nvSpPr>
          <p:cNvPr id="57" name="テキスト プレースホルダー 35">
            <a:extLst>
              <a:ext uri="{FF2B5EF4-FFF2-40B4-BE49-F238E27FC236}">
                <a16:creationId xmlns:a16="http://schemas.microsoft.com/office/drawing/2014/main" id="{258AE07F-D606-6D6C-6D54-67E60B4504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7979" y="1650248"/>
            <a:ext cx="2372793" cy="12340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専門分野</a:t>
            </a:r>
            <a:r>
              <a:rPr kumimoji="1" lang="en-US" altLang="ja-JP" dirty="0"/>
              <a:t>1 </a:t>
            </a:r>
            <a:r>
              <a:rPr kumimoji="1" lang="ja-JP" altLang="en-US"/>
              <a:t>　</a:t>
            </a:r>
            <a:r>
              <a:rPr kumimoji="1" lang="en-US" altLang="ja-JP" dirty="0"/>
              <a:t> Area1</a:t>
            </a:r>
          </a:p>
        </p:txBody>
      </p:sp>
      <p:sp>
        <p:nvSpPr>
          <p:cNvPr id="58" name="テキスト プレースホルダー 35">
            <a:extLst>
              <a:ext uri="{FF2B5EF4-FFF2-40B4-BE49-F238E27FC236}">
                <a16:creationId xmlns:a16="http://schemas.microsoft.com/office/drawing/2014/main" id="{FFE24477-4606-F600-3167-C87CAE30EE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452" y="2460364"/>
            <a:ext cx="4170326" cy="519623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771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SURNAME Name</a:t>
            </a:r>
          </a:p>
        </p:txBody>
      </p:sp>
      <p:sp>
        <p:nvSpPr>
          <p:cNvPr id="59" name="テキスト プレースホルダー 35">
            <a:extLst>
              <a:ext uri="{FF2B5EF4-FFF2-40B4-BE49-F238E27FC236}">
                <a16:creationId xmlns:a16="http://schemas.microsoft.com/office/drawing/2014/main" id="{1B439BEB-8955-AA3F-F1DA-ABA8DA0B0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7979" y="2888723"/>
            <a:ext cx="2372793" cy="12340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専門分野</a:t>
            </a:r>
            <a:r>
              <a:rPr kumimoji="1" lang="en-US" altLang="ja-JP" dirty="0"/>
              <a:t>2</a:t>
            </a:r>
            <a:r>
              <a:rPr kumimoji="1" lang="ja-JP" altLang="en-US"/>
              <a:t>　</a:t>
            </a:r>
            <a:r>
              <a:rPr kumimoji="1" lang="en-US" altLang="ja-JP" dirty="0"/>
              <a:t> </a:t>
            </a:r>
            <a:r>
              <a:rPr kumimoji="1" lang="ja-JP" altLang="en-US"/>
              <a:t>　</a:t>
            </a:r>
            <a:r>
              <a:rPr kumimoji="1" lang="en-US" altLang="ja-JP" dirty="0"/>
              <a:t>Area2</a:t>
            </a:r>
          </a:p>
        </p:txBody>
      </p:sp>
      <p:sp>
        <p:nvSpPr>
          <p:cNvPr id="60" name="テキスト プレースホルダー 35">
            <a:extLst>
              <a:ext uri="{FF2B5EF4-FFF2-40B4-BE49-F238E27FC236}">
                <a16:creationId xmlns:a16="http://schemas.microsoft.com/office/drawing/2014/main" id="{7F5E4F86-2608-E583-79C2-8EE68C488C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57979" y="4127198"/>
            <a:ext cx="2372793" cy="1234047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専門分野</a:t>
            </a:r>
            <a:r>
              <a:rPr kumimoji="1" lang="en-US" altLang="ja-JP" dirty="0"/>
              <a:t>3 </a:t>
            </a:r>
            <a:r>
              <a:rPr kumimoji="1" lang="ja-JP" altLang="en-US"/>
              <a:t>　　</a:t>
            </a:r>
            <a:r>
              <a:rPr kumimoji="1" lang="en-US" altLang="ja-JP" dirty="0"/>
              <a:t>Area3</a:t>
            </a:r>
          </a:p>
        </p:txBody>
      </p:sp>
      <p:sp>
        <p:nvSpPr>
          <p:cNvPr id="61" name="テキスト プレースホルダー 35">
            <a:extLst>
              <a:ext uri="{FF2B5EF4-FFF2-40B4-BE49-F238E27FC236}">
                <a16:creationId xmlns:a16="http://schemas.microsoft.com/office/drawing/2014/main" id="{1055A9DB-69CD-AEBF-48C8-1B698ABF3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614" y="2152965"/>
            <a:ext cx="2271360" cy="51962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3811" b="1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CC52C1C-01E4-3294-9D85-4131B23F4DB5}"/>
              </a:ext>
            </a:extLst>
          </p:cNvPr>
          <p:cNvSpPr txBox="1"/>
          <p:nvPr userDrawn="1"/>
        </p:nvSpPr>
        <p:spPr>
          <a:xfrm>
            <a:off x="400746" y="5684874"/>
            <a:ext cx="2394765" cy="3688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3118"/>
              </a:lnSpc>
            </a:pPr>
            <a:r>
              <a:rPr kumimoji="1" lang="en-US" altLang="ja-JP" sz="2425" b="0" i="0" spc="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Contact me at</a:t>
            </a:r>
            <a:r>
              <a:rPr kumimoji="1" lang="en-US" altLang="ja-JP" sz="2425" b="0" i="0" spc="0" dirty="0">
                <a:solidFill>
                  <a:schemeClr val="accent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//</a:t>
            </a:r>
            <a:endParaRPr kumimoji="1" lang="ja-JP" altLang="en-US" sz="2425" b="0" i="0" spc="0">
              <a:solidFill>
                <a:schemeClr val="accent1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3A1C41-3FE9-33AC-24C0-05907FCD7AC0}"/>
              </a:ext>
            </a:extLst>
          </p:cNvPr>
          <p:cNvSpPr txBox="1"/>
          <p:nvPr userDrawn="1"/>
        </p:nvSpPr>
        <p:spPr>
          <a:xfrm>
            <a:off x="400746" y="6149639"/>
            <a:ext cx="1869764" cy="3688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3118"/>
              </a:lnSpc>
            </a:pPr>
            <a:r>
              <a:rPr kumimoji="1" lang="en-US" altLang="ja-JP" sz="2425" b="0" i="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Find me at</a:t>
            </a:r>
            <a:r>
              <a:rPr kumimoji="1" lang="en-US" altLang="ja-JP" sz="2425" b="0" i="0" dirty="0">
                <a:solidFill>
                  <a:schemeClr val="accent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//</a:t>
            </a:r>
            <a:endParaRPr kumimoji="1" lang="ja-JP" altLang="en-US" sz="2425" b="0" i="0">
              <a:solidFill>
                <a:schemeClr val="accent1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4" name="テキスト プレースホルダー 35">
            <a:extLst>
              <a:ext uri="{FF2B5EF4-FFF2-40B4-BE49-F238E27FC236}">
                <a16:creationId xmlns:a16="http://schemas.microsoft.com/office/drawing/2014/main" id="{5F36CAB3-2753-1C76-CD72-D3B66B5CE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9976" y="5678682"/>
            <a:ext cx="5932886" cy="3732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425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メールアドレス、電話番号</a:t>
            </a:r>
            <a:endParaRPr kumimoji="1" lang="en-US" altLang="ja-JP" dirty="0"/>
          </a:p>
        </p:txBody>
      </p:sp>
      <p:sp>
        <p:nvSpPr>
          <p:cNvPr id="65" name="テキスト プレースホルダー 35">
            <a:extLst>
              <a:ext uri="{FF2B5EF4-FFF2-40B4-BE49-F238E27FC236}">
                <a16:creationId xmlns:a16="http://schemas.microsoft.com/office/drawing/2014/main" id="{5CFDC5B9-0E06-D7BB-BCBD-4AC1C6D44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5461" y="6141064"/>
            <a:ext cx="6381864" cy="3732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425" b="0" i="0"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Facebook, Instagram, X, YouTube, TikTok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2C1B828-686B-35DC-76BF-738ABC0F512D}"/>
              </a:ext>
            </a:extLst>
          </p:cNvPr>
          <p:cNvSpPr txBox="1"/>
          <p:nvPr userDrawn="1"/>
        </p:nvSpPr>
        <p:spPr>
          <a:xfrm>
            <a:off x="9353515" y="5950054"/>
            <a:ext cx="1329756" cy="526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dist">
              <a:lnSpc>
                <a:spcPts val="1386"/>
              </a:lnSpc>
            </a:pP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第</a:t>
            </a:r>
            <a:r>
              <a:rPr kumimoji="1" lang="en-US" altLang="ja-JP" sz="1039" b="0" i="0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112</a:t>
            </a: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代会長</a:t>
            </a:r>
            <a:r>
              <a:rPr kumimoji="1" lang="en-US" altLang="ja-JP" sz="1039" b="0" i="0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PJ</a:t>
            </a:r>
          </a:p>
          <a:p>
            <a:pPr algn="dist">
              <a:lnSpc>
                <a:spcPts val="1386"/>
              </a:lnSpc>
            </a:pP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交流の風景</a:t>
            </a:r>
            <a:endParaRPr kumimoji="1" lang="en-US" altLang="ja-JP" sz="1039" b="0" i="0" dirty="0">
              <a:solidFill>
                <a:schemeClr val="bg1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  <a:p>
            <a:pPr algn="dist">
              <a:lnSpc>
                <a:spcPts val="1386"/>
              </a:lnSpc>
            </a:pPr>
            <a:r>
              <a:rPr kumimoji="1" lang="ja-JP" altLang="en-US" sz="1039" b="0" i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プロジェクト</a:t>
            </a:r>
          </a:p>
        </p:txBody>
      </p:sp>
      <p:pic>
        <p:nvPicPr>
          <p:cNvPr id="67" name="図 66" descr="QR コード&#10;&#10;自動的に生成された説明">
            <a:extLst>
              <a:ext uri="{FF2B5EF4-FFF2-40B4-BE49-F238E27FC236}">
                <a16:creationId xmlns:a16="http://schemas.microsoft.com/office/drawing/2014/main" id="{4E76D04A-CD70-77EF-0D09-E91CA5401F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6091" y="5678683"/>
            <a:ext cx="874683" cy="8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8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交流名刺_裏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A77CA3-8248-D5CC-6E2C-77DFB89515BF}"/>
              </a:ext>
            </a:extLst>
          </p:cNvPr>
          <p:cNvSpPr/>
          <p:nvPr userDrawn="1"/>
        </p:nvSpPr>
        <p:spPr>
          <a:xfrm>
            <a:off x="-4463" y="2"/>
            <a:ext cx="32863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2771" b="0" i="0">
              <a:solidFill>
                <a:schemeClr val="tx1"/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pic>
        <p:nvPicPr>
          <p:cNvPr id="8" name="図 7" descr="マップ&#10;&#10;中程度の精度で自動的に生成された説明">
            <a:extLst>
              <a:ext uri="{FF2B5EF4-FFF2-40B4-BE49-F238E27FC236}">
                <a16:creationId xmlns:a16="http://schemas.microsoft.com/office/drawing/2014/main" id="{CAEEA56D-E862-266A-FC5F-D214F99E5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6408" t="6318" r="8660"/>
          <a:stretch/>
        </p:blipFill>
        <p:spPr>
          <a:xfrm>
            <a:off x="4561211" y="221803"/>
            <a:ext cx="7630791" cy="6284050"/>
          </a:xfrm>
          <a:prstGeom prst="rect">
            <a:avLst/>
          </a:prstGeom>
        </p:spPr>
      </p:pic>
      <p:pic>
        <p:nvPicPr>
          <p:cNvPr id="9" name="図 8" descr="線画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EAA1306-2C09-35FC-00E2-E59327D9B8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0723" t="25301" r="22947" b="30391"/>
          <a:stretch/>
        </p:blipFill>
        <p:spPr>
          <a:xfrm>
            <a:off x="7489622" y="4421673"/>
            <a:ext cx="4702378" cy="243632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400F4E-4B78-EE2B-2728-29BF43908ADE}"/>
              </a:ext>
            </a:extLst>
          </p:cNvPr>
          <p:cNvSpPr txBox="1"/>
          <p:nvPr userDrawn="1"/>
        </p:nvSpPr>
        <p:spPr>
          <a:xfrm>
            <a:off x="3805659" y="375000"/>
            <a:ext cx="3468385" cy="36837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3118"/>
              </a:lnSpc>
            </a:pPr>
            <a:r>
              <a:rPr kumimoji="1" lang="en-US" altLang="ja-JP" sz="2079" b="1" i="0" dirty="0">
                <a:solidFill>
                  <a:schemeClr val="tx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Places of CONNECTION</a:t>
            </a:r>
            <a:endParaRPr kumimoji="1" lang="ja-JP" altLang="en-US" sz="2079" b="1" i="0">
              <a:solidFill>
                <a:schemeClr val="tx1"/>
              </a:solidFill>
              <a:latin typeface="Arial Black" panose="020B0604020202020204" pitchFamily="34" charset="0"/>
              <a:ea typeface="Hiragino Kaku Gothic Std W8" panose="020B0800000000000000" pitchFamily="34" charset="-128"/>
              <a:cs typeface="Arial Black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2AFD9B-485D-83DB-08FF-BD01BB3233AC}"/>
              </a:ext>
            </a:extLst>
          </p:cNvPr>
          <p:cNvSpPr txBox="1"/>
          <p:nvPr userDrawn="1"/>
        </p:nvSpPr>
        <p:spPr>
          <a:xfrm>
            <a:off x="402977" y="375000"/>
            <a:ext cx="2478140" cy="3683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3118"/>
              </a:lnSpc>
            </a:pPr>
            <a:r>
              <a:rPr kumimoji="1" lang="en-US" altLang="ja-JP" sz="2079" b="1" i="0" dirty="0">
                <a:solidFill>
                  <a:schemeClr val="bg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My FAVORITES</a:t>
            </a:r>
            <a:endParaRPr kumimoji="1" lang="ja-JP" altLang="en-US" sz="2079" b="1" i="0">
              <a:solidFill>
                <a:schemeClr val="bg1"/>
              </a:solidFill>
              <a:latin typeface="Arial Black" panose="020B0604020202020204" pitchFamily="34" charset="0"/>
              <a:ea typeface="Hiragino Kaku Gothic Std W8" panose="020B0800000000000000" pitchFamily="34" charset="-128"/>
              <a:cs typeface="Arial Black" panose="020B0604020202020204" pitchFamily="34" charset="0"/>
            </a:endParaRPr>
          </a:p>
        </p:txBody>
      </p:sp>
      <p:sp>
        <p:nvSpPr>
          <p:cNvPr id="18" name="テキスト プレースホルダー 35">
            <a:extLst>
              <a:ext uri="{FF2B5EF4-FFF2-40B4-BE49-F238E27FC236}">
                <a16:creationId xmlns:a16="http://schemas.microsoft.com/office/drawing/2014/main" id="{9E2A986B-0743-D960-A5C9-65B9CDE21B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2190" y="1203722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1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F58F0D6B-4D1D-D915-2777-CA6C7432AA5A}"/>
              </a:ext>
            </a:extLst>
          </p:cNvPr>
          <p:cNvSpPr/>
          <p:nvPr userDrawn="1"/>
        </p:nvSpPr>
        <p:spPr>
          <a:xfrm>
            <a:off x="9581116" y="5081628"/>
            <a:ext cx="200930" cy="1870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21" name="テキスト プレースホルダー 35">
            <a:extLst>
              <a:ext uri="{FF2B5EF4-FFF2-40B4-BE49-F238E27FC236}">
                <a16:creationId xmlns:a16="http://schemas.microsoft.com/office/drawing/2014/main" id="{744FDD32-94D3-1D3A-9DCC-27DF17BDBC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2190" y="1627675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2</a:t>
            </a:r>
          </a:p>
        </p:txBody>
      </p:sp>
      <p:sp>
        <p:nvSpPr>
          <p:cNvPr id="25" name="テキスト プレースホルダー 35">
            <a:extLst>
              <a:ext uri="{FF2B5EF4-FFF2-40B4-BE49-F238E27FC236}">
                <a16:creationId xmlns:a16="http://schemas.microsoft.com/office/drawing/2014/main" id="{55F12ED1-D186-23CC-1ED5-20CED675E7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2190" y="2051627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3</a:t>
            </a:r>
          </a:p>
        </p:txBody>
      </p:sp>
      <p:sp>
        <p:nvSpPr>
          <p:cNvPr id="26" name="テキスト プレースホルダー 35">
            <a:extLst>
              <a:ext uri="{FF2B5EF4-FFF2-40B4-BE49-F238E27FC236}">
                <a16:creationId xmlns:a16="http://schemas.microsoft.com/office/drawing/2014/main" id="{DC3941AB-CD45-0D18-0638-EA57099AB0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92190" y="2475579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4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B94D1CD2-7EFF-1243-9F79-B70D718A86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92190" y="2899535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5</a:t>
            </a:r>
          </a:p>
        </p:txBody>
      </p:sp>
      <p:sp>
        <p:nvSpPr>
          <p:cNvPr id="30" name="テキスト プレースホルダー 35">
            <a:extLst>
              <a:ext uri="{FF2B5EF4-FFF2-40B4-BE49-F238E27FC236}">
                <a16:creationId xmlns:a16="http://schemas.microsoft.com/office/drawing/2014/main" id="{2C7D25D7-AC7E-CF5D-0B60-89D7F82A73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977" y="2076090"/>
            <a:ext cx="2478140" cy="107625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＊＊＊＊</a:t>
            </a:r>
            <a:endParaRPr kumimoji="1" lang="en-US" altLang="ja-JP" dirty="0"/>
          </a:p>
        </p:txBody>
      </p:sp>
      <p:sp>
        <p:nvSpPr>
          <p:cNvPr id="31" name="テキスト プレースホルダー 35">
            <a:extLst>
              <a:ext uri="{FF2B5EF4-FFF2-40B4-BE49-F238E27FC236}">
                <a16:creationId xmlns:a16="http://schemas.microsoft.com/office/drawing/2014/main" id="{07427395-3C9F-BFD0-D231-18227ECB4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2977" y="1581128"/>
            <a:ext cx="2478140" cy="49496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079" b="0" i="0" u="sng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好きな＊＊</a:t>
            </a:r>
            <a:endParaRPr kumimoji="1" lang="en-US" altLang="ja-JP" dirty="0"/>
          </a:p>
        </p:txBody>
      </p:sp>
      <p:sp>
        <p:nvSpPr>
          <p:cNvPr id="32" name="テキスト プレースホルダー 35">
            <a:extLst>
              <a:ext uri="{FF2B5EF4-FFF2-40B4-BE49-F238E27FC236}">
                <a16:creationId xmlns:a16="http://schemas.microsoft.com/office/drawing/2014/main" id="{6CC2F896-21AF-5F62-4DC2-4A23EC6034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977" y="3961993"/>
            <a:ext cx="2478140" cy="107625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＊＊＊＊</a:t>
            </a:r>
            <a:endParaRPr kumimoji="1" lang="en-US" altLang="ja-JP" dirty="0"/>
          </a:p>
        </p:txBody>
      </p:sp>
      <p:sp>
        <p:nvSpPr>
          <p:cNvPr id="33" name="テキスト プレースホルダー 35">
            <a:extLst>
              <a:ext uri="{FF2B5EF4-FFF2-40B4-BE49-F238E27FC236}">
                <a16:creationId xmlns:a16="http://schemas.microsoft.com/office/drawing/2014/main" id="{45D99F68-FBEF-8C5E-8E47-0602E36671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2977" y="3467031"/>
            <a:ext cx="2478140" cy="49496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079" b="0" i="0" u="sng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好きな＊＊</a:t>
            </a:r>
            <a:endParaRPr kumimoji="1" lang="en-US" altLang="ja-JP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CD9A5E1-DD30-D116-862C-687D82D048C2}"/>
              </a:ext>
            </a:extLst>
          </p:cNvPr>
          <p:cNvSpPr/>
          <p:nvPr userDrawn="1"/>
        </p:nvSpPr>
        <p:spPr>
          <a:xfrm>
            <a:off x="-4465" y="6698259"/>
            <a:ext cx="3284279" cy="1597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</p:spTree>
    <p:extLst>
      <p:ext uri="{BB962C8B-B14F-4D97-AF65-F5344CB8AC3E}">
        <p14:creationId xmlns:p14="http://schemas.microsoft.com/office/powerpoint/2010/main" val="266415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交流名刺_裏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CF5E7BF-FCD5-4F54-8358-7E8F69667997}"/>
              </a:ext>
            </a:extLst>
          </p:cNvPr>
          <p:cNvSpPr/>
          <p:nvPr userDrawn="1"/>
        </p:nvSpPr>
        <p:spPr>
          <a:xfrm>
            <a:off x="-2489" y="2"/>
            <a:ext cx="328427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CBC9F3-CC53-02D5-6640-EEB04B1DA2F3}"/>
              </a:ext>
            </a:extLst>
          </p:cNvPr>
          <p:cNvSpPr txBox="1"/>
          <p:nvPr userDrawn="1"/>
        </p:nvSpPr>
        <p:spPr>
          <a:xfrm>
            <a:off x="402977" y="375000"/>
            <a:ext cx="2478140" cy="3683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3118"/>
              </a:lnSpc>
            </a:pPr>
            <a:r>
              <a:rPr kumimoji="1" lang="en-US" altLang="ja-JP" sz="2079" b="1" i="0" dirty="0">
                <a:solidFill>
                  <a:schemeClr val="bg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My FAVORITES</a:t>
            </a:r>
            <a:endParaRPr kumimoji="1" lang="ja-JP" altLang="en-US" sz="2079" b="1" i="0">
              <a:solidFill>
                <a:schemeClr val="bg1"/>
              </a:solidFill>
              <a:latin typeface="Arial Black" panose="020B0604020202020204" pitchFamily="34" charset="0"/>
              <a:ea typeface="Hiragino Kaku Gothic Std W8" panose="020B0800000000000000" pitchFamily="34" charset="-128"/>
              <a:cs typeface="Arial Black" panose="020B0604020202020204" pitchFamily="34" charset="0"/>
            </a:endParaRPr>
          </a:p>
        </p:txBody>
      </p:sp>
      <p:sp>
        <p:nvSpPr>
          <p:cNvPr id="16" name="テキスト プレースホルダー 35">
            <a:extLst>
              <a:ext uri="{FF2B5EF4-FFF2-40B4-BE49-F238E27FC236}">
                <a16:creationId xmlns:a16="http://schemas.microsoft.com/office/drawing/2014/main" id="{923723D1-72B4-D1B7-7F4B-1E7C51BE2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977" y="2093284"/>
            <a:ext cx="2478140" cy="107625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＊＊＊＊</a:t>
            </a:r>
            <a:endParaRPr kumimoji="1" lang="en-US" altLang="ja-JP" dirty="0"/>
          </a:p>
        </p:txBody>
      </p:sp>
      <p:sp>
        <p:nvSpPr>
          <p:cNvPr id="18" name="テキスト プレースホルダー 35">
            <a:extLst>
              <a:ext uri="{FF2B5EF4-FFF2-40B4-BE49-F238E27FC236}">
                <a16:creationId xmlns:a16="http://schemas.microsoft.com/office/drawing/2014/main" id="{E679C5B5-2646-DC88-D74D-9DAAE1A42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2977" y="1598322"/>
            <a:ext cx="2478140" cy="49496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079" b="0" i="0" u="sng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好きな＊＊</a:t>
            </a:r>
            <a:endParaRPr kumimoji="1" lang="en-US" altLang="ja-JP" dirty="0"/>
          </a:p>
        </p:txBody>
      </p:sp>
      <p:sp>
        <p:nvSpPr>
          <p:cNvPr id="19" name="テキスト プレースホルダー 35">
            <a:extLst>
              <a:ext uri="{FF2B5EF4-FFF2-40B4-BE49-F238E27FC236}">
                <a16:creationId xmlns:a16="http://schemas.microsoft.com/office/drawing/2014/main" id="{06E86004-2716-9A6E-AD83-87DE7B554A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977" y="3979187"/>
            <a:ext cx="2478140" cy="107625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771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＊＊＊＊</a:t>
            </a:r>
            <a:endParaRPr kumimoji="1" lang="en-US" altLang="ja-JP" dirty="0"/>
          </a:p>
        </p:txBody>
      </p:sp>
      <p:sp>
        <p:nvSpPr>
          <p:cNvPr id="20" name="テキスト プレースホルダー 35">
            <a:extLst>
              <a:ext uri="{FF2B5EF4-FFF2-40B4-BE49-F238E27FC236}">
                <a16:creationId xmlns:a16="http://schemas.microsoft.com/office/drawing/2014/main" id="{FB2509EE-745D-DB6A-43DB-E60066759B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2977" y="3484225"/>
            <a:ext cx="2478140" cy="49496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ts val="2771"/>
              </a:lnSpc>
              <a:buNone/>
              <a:defRPr sz="2079" b="0" i="0" u="sng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好きな＊＊</a:t>
            </a:r>
            <a:endParaRPr kumimoji="1" lang="en-US" altLang="ja-JP" dirty="0"/>
          </a:p>
        </p:txBody>
      </p:sp>
      <p:pic>
        <p:nvPicPr>
          <p:cNvPr id="21" name="図 20" descr="マップ&#10;&#10;中程度の精度で自動的に生成された説明">
            <a:extLst>
              <a:ext uri="{FF2B5EF4-FFF2-40B4-BE49-F238E27FC236}">
                <a16:creationId xmlns:a16="http://schemas.microsoft.com/office/drawing/2014/main" id="{EB59A8A8-E6D3-C772-14CE-073F7CDC0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6408" t="6318" r="8660"/>
          <a:stretch/>
        </p:blipFill>
        <p:spPr>
          <a:xfrm>
            <a:off x="4561211" y="221803"/>
            <a:ext cx="7630791" cy="6284050"/>
          </a:xfrm>
          <a:prstGeom prst="rect">
            <a:avLst/>
          </a:prstGeom>
        </p:spPr>
      </p:pic>
      <p:pic>
        <p:nvPicPr>
          <p:cNvPr id="22" name="図 21" descr="線画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43D5238-857F-22F7-F0DD-5B826E53E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0723" t="25301" r="22947" b="30391"/>
          <a:stretch/>
        </p:blipFill>
        <p:spPr>
          <a:xfrm>
            <a:off x="7489622" y="4421673"/>
            <a:ext cx="4702378" cy="243632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28FAFE-B39F-536F-CF1C-F73E158F57E9}"/>
              </a:ext>
            </a:extLst>
          </p:cNvPr>
          <p:cNvSpPr txBox="1"/>
          <p:nvPr userDrawn="1"/>
        </p:nvSpPr>
        <p:spPr>
          <a:xfrm>
            <a:off x="3805659" y="375000"/>
            <a:ext cx="3468385" cy="36837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3118"/>
              </a:lnSpc>
            </a:pPr>
            <a:r>
              <a:rPr kumimoji="1" lang="en-US" altLang="ja-JP" sz="2079" b="1" i="0" dirty="0">
                <a:solidFill>
                  <a:schemeClr val="tx1"/>
                </a:solidFill>
                <a:latin typeface="Arial Black" panose="020B0604020202020204" pitchFamily="34" charset="0"/>
                <a:ea typeface="Hiragino Kaku Gothic Std W8" panose="020B0800000000000000" pitchFamily="34" charset="-128"/>
                <a:cs typeface="Arial Black" panose="020B0604020202020204" pitchFamily="34" charset="0"/>
              </a:rPr>
              <a:t>Places of CONNECTION</a:t>
            </a:r>
            <a:endParaRPr kumimoji="1" lang="ja-JP" altLang="en-US" sz="2079" b="1" i="0">
              <a:solidFill>
                <a:schemeClr val="tx1"/>
              </a:solidFill>
              <a:latin typeface="Arial Black" panose="020B0604020202020204" pitchFamily="34" charset="0"/>
              <a:ea typeface="Hiragino Kaku Gothic Std W8" panose="020B0800000000000000" pitchFamily="34" charset="-128"/>
              <a:cs typeface="Arial Black" panose="020B0604020202020204" pitchFamily="34" charset="0"/>
            </a:endParaRPr>
          </a:p>
        </p:txBody>
      </p:sp>
      <p:sp>
        <p:nvSpPr>
          <p:cNvPr id="25" name="テキスト プレースホルダー 35">
            <a:extLst>
              <a:ext uri="{FF2B5EF4-FFF2-40B4-BE49-F238E27FC236}">
                <a16:creationId xmlns:a16="http://schemas.microsoft.com/office/drawing/2014/main" id="{1840810C-C634-9AB5-B2FC-C3A4F359D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2190" y="1203722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1</a:t>
            </a: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2C259918-3BB7-3907-E2EF-FE85C1C24B60}"/>
              </a:ext>
            </a:extLst>
          </p:cNvPr>
          <p:cNvSpPr/>
          <p:nvPr userDrawn="1"/>
        </p:nvSpPr>
        <p:spPr>
          <a:xfrm>
            <a:off x="9581116" y="5081628"/>
            <a:ext cx="200930" cy="1870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27" name="テキスト プレースホルダー 35">
            <a:extLst>
              <a:ext uri="{FF2B5EF4-FFF2-40B4-BE49-F238E27FC236}">
                <a16:creationId xmlns:a16="http://schemas.microsoft.com/office/drawing/2014/main" id="{7AD9DA5C-6E09-B4EB-23F0-317C3BD577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2190" y="1627675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2</a:t>
            </a:r>
          </a:p>
        </p:txBody>
      </p:sp>
      <p:sp>
        <p:nvSpPr>
          <p:cNvPr id="28" name="テキスト プレースホルダー 35">
            <a:extLst>
              <a:ext uri="{FF2B5EF4-FFF2-40B4-BE49-F238E27FC236}">
                <a16:creationId xmlns:a16="http://schemas.microsoft.com/office/drawing/2014/main" id="{9D03E649-208F-678A-3488-BC82BA19A6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2190" y="2051627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3</a:t>
            </a:r>
          </a:p>
        </p:txBody>
      </p:sp>
      <p:sp>
        <p:nvSpPr>
          <p:cNvPr id="29" name="テキスト プレースホルダー 35">
            <a:extLst>
              <a:ext uri="{FF2B5EF4-FFF2-40B4-BE49-F238E27FC236}">
                <a16:creationId xmlns:a16="http://schemas.microsoft.com/office/drawing/2014/main" id="{D45ACF6D-6AE2-0542-A74E-E68019544D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92190" y="2475579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4</a:t>
            </a:r>
          </a:p>
        </p:txBody>
      </p:sp>
      <p:sp>
        <p:nvSpPr>
          <p:cNvPr id="30" name="テキスト プレースホルダー 35">
            <a:extLst>
              <a:ext uri="{FF2B5EF4-FFF2-40B4-BE49-F238E27FC236}">
                <a16:creationId xmlns:a16="http://schemas.microsoft.com/office/drawing/2014/main" id="{EEA9FBDD-6B96-4034-5413-1F6729DDF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92190" y="2899535"/>
            <a:ext cx="2518080" cy="377406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771"/>
              </a:lnSpc>
              <a:buNone/>
              <a:defRPr sz="2079" b="0" i="0">
                <a:solidFill>
                  <a:schemeClr val="tx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Place 5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708197C-6488-DB24-65FA-3506674336FE}"/>
              </a:ext>
            </a:extLst>
          </p:cNvPr>
          <p:cNvSpPr/>
          <p:nvPr userDrawn="1"/>
        </p:nvSpPr>
        <p:spPr>
          <a:xfrm>
            <a:off x="2" y="6698259"/>
            <a:ext cx="3286329" cy="159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</p:spTree>
    <p:extLst>
      <p:ext uri="{BB962C8B-B14F-4D97-AF65-F5344CB8AC3E}">
        <p14:creationId xmlns:p14="http://schemas.microsoft.com/office/powerpoint/2010/main" val="121393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＋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1A276-4587-50B6-1829-AA0857E0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AF27F1-4F40-4AF2-9A60-9C35858A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B080-1AEA-0D49-BC22-42C24BF84F76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12B6FF-CF1B-05EF-6F70-069FE36F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84FDF4-4817-3BAD-BB0B-2E1AEBDD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5975-AA7E-8E47-A636-B1BFC3ABC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19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06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2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4"/>
            <a:ext cx="1051560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3B080-1AEA-0D49-BC22-42C24BF84F76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0"/>
            <a:ext cx="4114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FC5975-AA7E-8E47-A636-B1BFC3ABC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04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8" r:id="rId5"/>
    <p:sldLayoutId id="2147483669" r:id="rId6"/>
  </p:sldLayoutIdLst>
  <p:txStyles>
    <p:titleStyle>
      <a:lvl1pPr algn="l" defTabSz="851494" rtl="0" eaLnBrk="1" latinLnBrk="0" hangingPunct="1">
        <a:lnSpc>
          <a:spcPct val="90000"/>
        </a:lnSpc>
        <a:spcBef>
          <a:spcPct val="0"/>
        </a:spcBef>
        <a:buNone/>
        <a:defRPr kumimoji="1" sz="4098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j-cs"/>
        </a:defRPr>
      </a:lvl1pPr>
    </p:titleStyle>
    <p:bodyStyle>
      <a:lvl1pPr marL="212874" indent="-212874" algn="l" defTabSz="851494" rtl="0" eaLnBrk="1" latinLnBrk="0" hangingPunct="1">
        <a:lnSpc>
          <a:spcPct val="90000"/>
        </a:lnSpc>
        <a:spcBef>
          <a:spcPts val="932"/>
        </a:spcBef>
        <a:buFont typeface="Arial" panose="020B0604020202020204" pitchFamily="34" charset="0"/>
        <a:buChar char="•"/>
        <a:defRPr kumimoji="1" sz="2609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1pPr>
      <a:lvl2pPr marL="638619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2234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2pPr>
      <a:lvl3pPr marL="1064365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864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3pPr>
      <a:lvl4pPr marL="1490113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677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4pPr>
      <a:lvl5pPr marL="1915858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677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5pPr>
      <a:lvl6pPr marL="2341604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6pPr>
      <a:lvl7pPr marL="2767352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7pPr>
      <a:lvl8pPr marL="3193097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8pPr>
      <a:lvl9pPr marL="3618846" indent="-212874" algn="l" defTabSz="851494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1pPr>
      <a:lvl2pPr marL="425745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2pPr>
      <a:lvl3pPr marL="851494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3pPr>
      <a:lvl4pPr marL="1277239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4pPr>
      <a:lvl5pPr marL="1702984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5pPr>
      <a:lvl6pPr marL="2128733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6pPr>
      <a:lvl7pPr marL="2554478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7pPr>
      <a:lvl8pPr marL="2980226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8pPr>
      <a:lvl9pPr marL="3405972" algn="l" defTabSz="851494" rtl="0" eaLnBrk="1" latinLnBrk="0" hangingPunct="1">
        <a:defRPr kumimoji="1" sz="16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558F5BBE-4A12-04B1-78C7-7FFA457A4738}"/>
              </a:ext>
            </a:extLst>
          </p:cNvPr>
          <p:cNvSpPr txBox="1">
            <a:spLocks/>
          </p:cNvSpPr>
          <p:nvPr/>
        </p:nvSpPr>
        <p:spPr>
          <a:xfrm>
            <a:off x="1167809" y="538965"/>
            <a:ext cx="9844826" cy="78094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b="0" i="0" kern="120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  <a:cs typeface="+mj-cs"/>
              </a:defRPr>
            </a:lvl1pPr>
          </a:lstStyle>
          <a:p>
            <a:r>
              <a:rPr lang="ja-JP" altLang="en-US" sz="1600" dirty="0"/>
              <a:t>土木学会第</a:t>
            </a:r>
            <a:r>
              <a:rPr lang="en-US" altLang="ja-JP" sz="1600" dirty="0"/>
              <a:t>112</a:t>
            </a:r>
            <a:r>
              <a:rPr lang="ja-JP" altLang="en-US" sz="1600" dirty="0"/>
              <a:t>代会長プロジェクト「交流の風景</a:t>
            </a:r>
            <a:r>
              <a:rPr lang="ja-JP" altLang="en-US" sz="1600"/>
              <a:t>プロジェクト」</a:t>
            </a:r>
            <a:endParaRPr lang="en-US" altLang="ja-JP" sz="1600" dirty="0"/>
          </a:p>
          <a:p>
            <a:r>
              <a:rPr lang="ja-JP" altLang="en-US" sz="1600"/>
              <a:t>　</a:t>
            </a:r>
            <a:r>
              <a:rPr lang="en-US" altLang="ja-JP" sz="4098" dirty="0"/>
              <a:t/>
            </a:r>
            <a:br>
              <a:rPr lang="en-US" altLang="ja-JP" sz="4098" dirty="0"/>
            </a:br>
            <a:r>
              <a:rPr lang="en-US" altLang="ja-JP" sz="3200" b="1" dirty="0"/>
              <a:t>JSCE</a:t>
            </a:r>
            <a:r>
              <a:rPr lang="ja-JP" altLang="en-US" sz="3200" b="1"/>
              <a:t>交流名刺の概要</a:t>
            </a:r>
            <a:endParaRPr kumimoji="1" lang="en-US" altLang="ja-JP" sz="3200" b="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13107F-C1FE-E8CB-9B40-07B95AB80A7F}"/>
              </a:ext>
            </a:extLst>
          </p:cNvPr>
          <p:cNvSpPr txBox="1"/>
          <p:nvPr/>
        </p:nvSpPr>
        <p:spPr>
          <a:xfrm>
            <a:off x="1167805" y="2613392"/>
            <a:ext cx="9844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テンプレートのサイズは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横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91mm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×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縦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55mm 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（標準的な名刺サイズ）です。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l"/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つくること、見せること、交換することが楽しくなる名刺を目指します。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>
              <a:buClr>
                <a:schemeClr val="accent1"/>
              </a:buClr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バリエーションは、計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24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種類！テンプレートを順次リリースします。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49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62131B60-F22C-25E5-EEC7-5D4694AEB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AC850FB2-5211-237E-6670-EB892EFC4A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7498D80-553B-A4F8-A477-45C472987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4A8734BF-F469-F740-CA83-4034630AB7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0B93EB7F-01DD-785C-6125-7D7645524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9ADC1866-8570-8F27-5055-77C7376E48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FB056709-98C9-F021-27DA-F53EAA78C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AE114AAD-827C-0453-4C83-F3D76DA0E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127F62D-0136-551A-70B2-2A2425EAF1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37248185-CE08-CD4D-1117-050F7AC0D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72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FBFF235-3FD2-2AAC-5B7D-8AE60D3D9B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0F06BEF4-EF44-3A9B-6C65-DE1F68321E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1B787D45-CAA7-EBA6-69E5-4289D390CA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393EF427-92F8-A511-0930-900DE1A291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B17A5AA5-80D7-BE31-ED07-6969156CF5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A113C72-1AA8-367D-6714-EA2C0ED3C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91A59A05-47C6-58FB-CCF2-3BDF6AE24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9C980EC4-C43C-7F2B-0AAB-92B0A80A94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8CF5A861-6F37-1F7D-66AF-0D0323A44D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158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04D30A-F1E2-8BE2-2A4E-CB66BC04DCE1}"/>
              </a:ext>
            </a:extLst>
          </p:cNvPr>
          <p:cNvSpPr txBox="1"/>
          <p:nvPr/>
        </p:nvSpPr>
        <p:spPr>
          <a:xfrm>
            <a:off x="461499" y="347006"/>
            <a:ext cx="11264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土木学会第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112</a:t>
            </a:r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代会長プロジェクト「交流の風景プロジェクト」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b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</a:br>
            <a:endParaRPr kumimoji="1" lang="en-US" altLang="ja-JP" sz="1600" b="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3200" b="1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JSCE</a:t>
            </a:r>
            <a:r>
              <a:rPr kumimoji="1" lang="ja-JP" altLang="en-US" sz="3200" b="1" i="0">
                <a:latin typeface="BIZ UDPGothic" panose="020B0400000000000000" pitchFamily="34" charset="-128"/>
                <a:ea typeface="BIZ UDPGothic" panose="020B0400000000000000" pitchFamily="34" charset="-128"/>
              </a:rPr>
              <a:t>交流名刺テンプレートの使い方　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（例：</a:t>
            </a:r>
            <a:r>
              <a:rPr kumimoji="1" lang="en-US" altLang="ja-JP" sz="160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D&amp;I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ja-JP" altLang="en-US" sz="1600">
                <a:latin typeface="BIZ UDPGothic" panose="020B0400000000000000" pitchFamily="34" charset="-128"/>
                <a:ea typeface="BIZ UDPGothic" panose="020B0400000000000000" pitchFamily="34" charset="-128"/>
              </a:rPr>
              <a:t>バージョン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  <a:endParaRPr lang="ja-JP" altLang="en-US" sz="160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0F5898C-D579-CE89-0BC0-2F4EB8304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3" y="1863948"/>
            <a:ext cx="5753172" cy="1268074"/>
          </a:xfrm>
          <a:prstGeom prst="rect">
            <a:avLst/>
          </a:prstGeom>
        </p:spPr>
      </p:pic>
      <p:sp>
        <p:nvSpPr>
          <p:cNvPr id="4" name="左矢印 3">
            <a:extLst>
              <a:ext uri="{FF2B5EF4-FFF2-40B4-BE49-F238E27FC236}">
                <a16:creationId xmlns:a16="http://schemas.microsoft.com/office/drawing/2014/main" id="{1F6F9C7E-18BB-2BA8-3F74-E74D08807529}"/>
              </a:ext>
            </a:extLst>
          </p:cNvPr>
          <p:cNvSpPr/>
          <p:nvPr/>
        </p:nvSpPr>
        <p:spPr>
          <a:xfrm rot="20456739">
            <a:off x="1980383" y="2147774"/>
            <a:ext cx="683996" cy="395971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95D330-4AD3-19E0-4DD3-60319EE437CB}"/>
              </a:ext>
            </a:extLst>
          </p:cNvPr>
          <p:cNvSpPr txBox="1"/>
          <p:nvPr/>
        </p:nvSpPr>
        <p:spPr>
          <a:xfrm>
            <a:off x="6379535" y="1863946"/>
            <a:ext cx="5346664" cy="31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①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「新しいスライド」をクリック。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A86BDDA-2B5C-166C-DB84-109AD18617C1}"/>
              </a:ext>
            </a:extLst>
          </p:cNvPr>
          <p:cNvGrpSpPr/>
          <p:nvPr/>
        </p:nvGrpSpPr>
        <p:grpSpPr>
          <a:xfrm>
            <a:off x="461501" y="3588069"/>
            <a:ext cx="5753172" cy="2542019"/>
            <a:chOff x="124028" y="1035723"/>
            <a:chExt cx="1577464" cy="748627"/>
          </a:xfrm>
        </p:grpSpPr>
        <p:pic>
          <p:nvPicPr>
            <p:cNvPr id="7" name="図 6" descr="グラフィカル ユーザー インターフェイス, アプリケーション, Word&#10;&#10;自動的に生成された説明">
              <a:extLst>
                <a:ext uri="{FF2B5EF4-FFF2-40B4-BE49-F238E27FC236}">
                  <a16:creationId xmlns:a16="http://schemas.microsoft.com/office/drawing/2014/main" id="{D5EEEE28-202B-400D-C418-8C699F945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28" y="1035723"/>
              <a:ext cx="1577464" cy="748627"/>
            </a:xfrm>
            <a:prstGeom prst="rect">
              <a:avLst/>
            </a:prstGeom>
          </p:spPr>
        </p:pic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1B1B955C-64AA-9053-811D-C5E210A1931F}"/>
                </a:ext>
              </a:extLst>
            </p:cNvPr>
            <p:cNvSpPr/>
            <p:nvPr/>
          </p:nvSpPr>
          <p:spPr>
            <a:xfrm>
              <a:off x="481443" y="1327538"/>
              <a:ext cx="471415" cy="212725"/>
            </a:xfrm>
            <a:prstGeom prst="roundRect">
              <a:avLst/>
            </a:prstGeom>
            <a:noFill/>
            <a:ln>
              <a:solidFill>
                <a:srgbClr val="FF0000">
                  <a:alpha val="6993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2601"/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0A15AC8B-210B-8722-C816-FAE00AB70CD7}"/>
                </a:ext>
              </a:extLst>
            </p:cNvPr>
            <p:cNvSpPr/>
            <p:nvPr/>
          </p:nvSpPr>
          <p:spPr>
            <a:xfrm>
              <a:off x="965866" y="1331101"/>
              <a:ext cx="471415" cy="212725"/>
            </a:xfrm>
            <a:prstGeom prst="roundRect">
              <a:avLst/>
            </a:prstGeom>
            <a:noFill/>
            <a:ln>
              <a:solidFill>
                <a:srgbClr val="FF0000">
                  <a:alpha val="6993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2601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CD03880-EDD1-D0CE-E8CF-13268E540B35}"/>
                </a:ext>
              </a:extLst>
            </p:cNvPr>
            <p:cNvSpPr txBox="1"/>
            <p:nvPr/>
          </p:nvSpPr>
          <p:spPr>
            <a:xfrm>
              <a:off x="380756" y="1207678"/>
              <a:ext cx="695524" cy="9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2079" b="1">
                  <a:solidFill>
                    <a:srgbClr val="FF0000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表はこの↓どちらか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EE68389-4DB7-12A7-88CB-78D6E00FC184}"/>
                </a:ext>
              </a:extLst>
            </p:cNvPr>
            <p:cNvSpPr txBox="1"/>
            <p:nvPr/>
          </p:nvSpPr>
          <p:spPr>
            <a:xfrm>
              <a:off x="840803" y="1569973"/>
              <a:ext cx="695524" cy="9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2079" b="1">
                  <a:solidFill>
                    <a:srgbClr val="FF0000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裏はこの↑どちらか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2DB8A9-080E-9DCC-A8CE-4FE20EF621A7}"/>
              </a:ext>
            </a:extLst>
          </p:cNvPr>
          <p:cNvSpPr txBox="1"/>
          <p:nvPr/>
        </p:nvSpPr>
        <p:spPr>
          <a:xfrm>
            <a:off x="6379535" y="3639398"/>
            <a:ext cx="5346664" cy="959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②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 名刺の表と裏、それぞれ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2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パターンのデザイン（配色）から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1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つずつ選ぶ。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ja-JP" altLang="en-US" sz="200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A6D7B6-EB48-0BA0-C148-BAE5C6061D07}"/>
              </a:ext>
            </a:extLst>
          </p:cNvPr>
          <p:cNvSpPr txBox="1"/>
          <p:nvPr/>
        </p:nvSpPr>
        <p:spPr>
          <a:xfrm>
            <a:off x="2396143" y="1817875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15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B0339-10FB-346C-C2C0-30E1885FEC12}"/>
              </a:ext>
            </a:extLst>
          </p:cNvPr>
          <p:cNvSpPr txBox="1"/>
          <p:nvPr/>
        </p:nvSpPr>
        <p:spPr>
          <a:xfrm>
            <a:off x="4558478" y="3653538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15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endParaRPr kumimoji="1" lang="ja-JP" altLang="en-US" sz="4157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3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99090F-D42C-228E-D16A-D451286F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8" y="1855112"/>
            <a:ext cx="5455658" cy="308796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CC6AE6-DFD0-CD7B-E3C9-F1157E0AE5F4}"/>
              </a:ext>
            </a:extLst>
          </p:cNvPr>
          <p:cNvSpPr txBox="1"/>
          <p:nvPr/>
        </p:nvSpPr>
        <p:spPr>
          <a:xfrm>
            <a:off x="6365604" y="1863946"/>
            <a:ext cx="5360595" cy="3839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【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表面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】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下記の各フィールドに入力。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㋐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土木学会の入会年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㋑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学会内の所属、役職等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㋒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姓名（ローマ字）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㋓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ひとことコメント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㋔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メールアドレス又は電話番号などの連絡先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㋕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つかっている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SNS</a:t>
            </a: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㋖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専門分野（日英表記）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5" name="左矢印 4">
            <a:extLst>
              <a:ext uri="{FF2B5EF4-FFF2-40B4-BE49-F238E27FC236}">
                <a16:creationId xmlns:a16="http://schemas.microsoft.com/office/drawing/2014/main" id="{C1307245-98BB-6A4A-83F1-35E87BCCB9E4}"/>
              </a:ext>
            </a:extLst>
          </p:cNvPr>
          <p:cNvSpPr/>
          <p:nvPr/>
        </p:nvSpPr>
        <p:spPr>
          <a:xfrm rot="20456739">
            <a:off x="1533743" y="2696116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6" name="左矢印 5">
            <a:extLst>
              <a:ext uri="{FF2B5EF4-FFF2-40B4-BE49-F238E27FC236}">
                <a16:creationId xmlns:a16="http://schemas.microsoft.com/office/drawing/2014/main" id="{2F9C136B-6E92-37E2-FC6F-54DDB94B04A2}"/>
              </a:ext>
            </a:extLst>
          </p:cNvPr>
          <p:cNvSpPr/>
          <p:nvPr/>
        </p:nvSpPr>
        <p:spPr>
          <a:xfrm rot="20456739">
            <a:off x="1522357" y="3621541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7" name="左矢印 6">
            <a:extLst>
              <a:ext uri="{FF2B5EF4-FFF2-40B4-BE49-F238E27FC236}">
                <a16:creationId xmlns:a16="http://schemas.microsoft.com/office/drawing/2014/main" id="{3E518FD0-7184-E9EB-201C-E4E84BE59E68}"/>
              </a:ext>
            </a:extLst>
          </p:cNvPr>
          <p:cNvSpPr/>
          <p:nvPr/>
        </p:nvSpPr>
        <p:spPr>
          <a:xfrm rot="20456739">
            <a:off x="3652557" y="2536622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8" name="左矢印 7">
            <a:extLst>
              <a:ext uri="{FF2B5EF4-FFF2-40B4-BE49-F238E27FC236}">
                <a16:creationId xmlns:a16="http://schemas.microsoft.com/office/drawing/2014/main" id="{356ACC2A-4E84-B3D5-73C4-D211F3B0E717}"/>
              </a:ext>
            </a:extLst>
          </p:cNvPr>
          <p:cNvSpPr/>
          <p:nvPr/>
        </p:nvSpPr>
        <p:spPr>
          <a:xfrm>
            <a:off x="3613409" y="3337322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9" name="左矢印 8">
            <a:extLst>
              <a:ext uri="{FF2B5EF4-FFF2-40B4-BE49-F238E27FC236}">
                <a16:creationId xmlns:a16="http://schemas.microsoft.com/office/drawing/2014/main" id="{FCE78865-E166-95BA-9D63-0F965E8877A0}"/>
              </a:ext>
            </a:extLst>
          </p:cNvPr>
          <p:cNvSpPr/>
          <p:nvPr/>
        </p:nvSpPr>
        <p:spPr>
          <a:xfrm>
            <a:off x="3613405" y="4270972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10" name="左矢印 9">
            <a:extLst>
              <a:ext uri="{FF2B5EF4-FFF2-40B4-BE49-F238E27FC236}">
                <a16:creationId xmlns:a16="http://schemas.microsoft.com/office/drawing/2014/main" id="{C93ABC80-EA46-A058-EC2A-FAAA17D4EF46}"/>
              </a:ext>
            </a:extLst>
          </p:cNvPr>
          <p:cNvSpPr/>
          <p:nvPr/>
        </p:nvSpPr>
        <p:spPr>
          <a:xfrm rot="17967386">
            <a:off x="5305676" y="2223738"/>
            <a:ext cx="491978" cy="32856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11" name="左矢印 10">
            <a:extLst>
              <a:ext uri="{FF2B5EF4-FFF2-40B4-BE49-F238E27FC236}">
                <a16:creationId xmlns:a16="http://schemas.microsoft.com/office/drawing/2014/main" id="{8786A981-C0F1-04CA-134D-519AA5B24512}"/>
              </a:ext>
            </a:extLst>
          </p:cNvPr>
          <p:cNvSpPr/>
          <p:nvPr/>
        </p:nvSpPr>
        <p:spPr>
          <a:xfrm rot="2245878">
            <a:off x="3607124" y="4871563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97533F-334C-FD91-FDB5-67383C755898}"/>
              </a:ext>
            </a:extLst>
          </p:cNvPr>
          <p:cNvSpPr txBox="1"/>
          <p:nvPr/>
        </p:nvSpPr>
        <p:spPr>
          <a:xfrm>
            <a:off x="1775397" y="2144379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㋐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C65895-6CAD-1D2C-BCFC-8D9770D67E0D}"/>
              </a:ext>
            </a:extLst>
          </p:cNvPr>
          <p:cNvSpPr txBox="1"/>
          <p:nvPr/>
        </p:nvSpPr>
        <p:spPr>
          <a:xfrm>
            <a:off x="1756048" y="3149040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㋑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80F76D-D2F1-EC6D-76F1-22E91B188BA5}"/>
              </a:ext>
            </a:extLst>
          </p:cNvPr>
          <p:cNvSpPr txBox="1"/>
          <p:nvPr/>
        </p:nvSpPr>
        <p:spPr>
          <a:xfrm>
            <a:off x="3835215" y="2048327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㋒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4AF324-787A-FA30-1442-6408FEFB5C86}"/>
              </a:ext>
            </a:extLst>
          </p:cNvPr>
          <p:cNvSpPr txBox="1"/>
          <p:nvPr/>
        </p:nvSpPr>
        <p:spPr>
          <a:xfrm>
            <a:off x="3815866" y="2947909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㋓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4A4221-CB93-A604-3A56-BACF03E677C7}"/>
              </a:ext>
            </a:extLst>
          </p:cNvPr>
          <p:cNvSpPr txBox="1"/>
          <p:nvPr/>
        </p:nvSpPr>
        <p:spPr>
          <a:xfrm>
            <a:off x="3813388" y="3915693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㋔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07D501-BCF1-1F55-AD6C-73E431160D0F}"/>
              </a:ext>
            </a:extLst>
          </p:cNvPr>
          <p:cNvSpPr txBox="1"/>
          <p:nvPr/>
        </p:nvSpPr>
        <p:spPr>
          <a:xfrm>
            <a:off x="3815832" y="4908756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㋕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471C0B-7C10-F1BA-9553-C278539F55BB}"/>
              </a:ext>
            </a:extLst>
          </p:cNvPr>
          <p:cNvSpPr txBox="1"/>
          <p:nvPr/>
        </p:nvSpPr>
        <p:spPr>
          <a:xfrm>
            <a:off x="5140119" y="1379615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㋖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BDBD9E-FCB5-4AA5-BB51-08068C654710}"/>
              </a:ext>
            </a:extLst>
          </p:cNvPr>
          <p:cNvSpPr txBox="1"/>
          <p:nvPr/>
        </p:nvSpPr>
        <p:spPr>
          <a:xfrm>
            <a:off x="461499" y="347006"/>
            <a:ext cx="11264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土木学会第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112</a:t>
            </a:r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代会長プロジェクト「交流の風景プロジェクト」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b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</a:br>
            <a:endParaRPr kumimoji="1" lang="en-US" altLang="ja-JP" sz="1600" b="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3200" b="1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JSCE</a:t>
            </a:r>
            <a:r>
              <a:rPr kumimoji="1" lang="ja-JP" altLang="en-US" sz="3200" b="1" i="0">
                <a:latin typeface="BIZ UDPGothic" panose="020B0400000000000000" pitchFamily="34" charset="-128"/>
                <a:ea typeface="BIZ UDPGothic" panose="020B0400000000000000" pitchFamily="34" charset="-128"/>
              </a:rPr>
              <a:t>交流名刺テンプレートの使い方　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（例：</a:t>
            </a:r>
            <a:r>
              <a:rPr kumimoji="1" lang="en-US" altLang="ja-JP" sz="160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D&amp;I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ja-JP" altLang="en-US" sz="1600">
                <a:latin typeface="BIZ UDPGothic" panose="020B0400000000000000" pitchFamily="34" charset="-128"/>
                <a:ea typeface="BIZ UDPGothic" panose="020B0400000000000000" pitchFamily="34" charset="-128"/>
              </a:rPr>
              <a:t>バージョン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  <a:endParaRPr lang="ja-JP" altLang="en-US" sz="160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35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6E41165-72E0-F264-ED5B-B4FAAEC2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1" y="1855100"/>
            <a:ext cx="5311594" cy="299206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C1E28B-D7CA-2598-BBCF-AFB8AD60469C}"/>
              </a:ext>
            </a:extLst>
          </p:cNvPr>
          <p:cNvSpPr txBox="1"/>
          <p:nvPr/>
        </p:nvSpPr>
        <p:spPr>
          <a:xfrm>
            <a:off x="6357851" y="1872846"/>
            <a:ext cx="5358143" cy="4208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【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裏面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】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　下記の各フィールドに入力。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㋗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「好きな＊＊」の「＊＊」を各自で設定の上、回答を記入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㋘ 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Place1-Place5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にゆかりのある場所、都市を記入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㋙</a:t>
            </a:r>
            <a:r>
              <a:rPr kumimoji="1" lang="ja-JP" altLang="en-US" sz="2000" dirty="0" smtClean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地図上の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Place1-5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の位置に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を配置。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endParaRPr kumimoji="1" lang="en-US" altLang="ja-JP" sz="1386" dirty="0">
              <a:solidFill>
                <a:schemeClr val="bg2">
                  <a:lumMod val="75000"/>
                </a:schemeClr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※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色や形はご自由に！</a:t>
            </a:r>
            <a:endParaRPr kumimoji="1" lang="en-US" altLang="ja-JP" sz="1400" dirty="0">
              <a:solidFill>
                <a:schemeClr val="bg2">
                  <a:lumMod val="75000"/>
                </a:schemeClr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※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この名刺は</a:t>
            </a:r>
            <a:r>
              <a:rPr kumimoji="1" lang="en-US" altLang="ja-JP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JSCE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会員用であることから、日本にはデフォルトで</a:t>
            </a:r>
            <a:r>
              <a:rPr kumimoji="1" lang="en-US" altLang="ja-JP" sz="1400" dirty="0">
                <a:solidFill>
                  <a:schemeClr val="accent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を配置しています。</a:t>
            </a:r>
            <a:endParaRPr kumimoji="1" lang="en-US" altLang="ja-JP" sz="1400" dirty="0">
              <a:solidFill>
                <a:schemeClr val="bg2">
                  <a:lumMod val="75000"/>
                </a:schemeClr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※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左の</a:t>
            </a:r>
            <a:r>
              <a:rPr kumimoji="1" lang="en-US" altLang="ja-JP" sz="1400" dirty="0">
                <a:solidFill>
                  <a:schemeClr val="accent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en-US" altLang="ja-JP" sz="1400" dirty="0">
                <a:solidFill>
                  <a:schemeClr val="accent4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en-US" altLang="ja-JP" sz="1400" dirty="0">
                <a:solidFill>
                  <a:schemeClr val="accent6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en-US" altLang="ja-JP" sz="1400" dirty="0">
                <a:solidFill>
                  <a:srgbClr val="FFC000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をコピペしても</a:t>
            </a:r>
            <a:r>
              <a:rPr kumimoji="1" lang="en-US" altLang="ja-JP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OK</a:t>
            </a:r>
            <a:r>
              <a:rPr kumimoji="1" lang="ja-JP" altLang="en-US" sz="1400" dirty="0" err="1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。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（日本に配置された</a:t>
            </a:r>
            <a:r>
              <a:rPr kumimoji="1" lang="en-US" altLang="ja-JP" sz="1400" dirty="0">
                <a:solidFill>
                  <a:schemeClr val="accent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●</a:t>
            </a:r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と同じ大きさです。）</a:t>
            </a:r>
            <a:endParaRPr kumimoji="1" lang="en-US" altLang="ja-JP" sz="1400" dirty="0">
              <a:solidFill>
                <a:schemeClr val="bg2">
                  <a:lumMod val="75000"/>
                </a:schemeClr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4" name="左矢印 3">
            <a:extLst>
              <a:ext uri="{FF2B5EF4-FFF2-40B4-BE49-F238E27FC236}">
                <a16:creationId xmlns:a16="http://schemas.microsoft.com/office/drawing/2014/main" id="{B2A8A5D3-15A9-8F28-A76F-18AF42821FB8}"/>
              </a:ext>
            </a:extLst>
          </p:cNvPr>
          <p:cNvSpPr/>
          <p:nvPr/>
        </p:nvSpPr>
        <p:spPr>
          <a:xfrm rot="18762571">
            <a:off x="1244802" y="2246900"/>
            <a:ext cx="491978" cy="32856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5" name="左矢印 4">
            <a:extLst>
              <a:ext uri="{FF2B5EF4-FFF2-40B4-BE49-F238E27FC236}">
                <a16:creationId xmlns:a16="http://schemas.microsoft.com/office/drawing/2014/main" id="{7D9BE6FF-9179-B731-94D0-839EA1732DA8}"/>
              </a:ext>
            </a:extLst>
          </p:cNvPr>
          <p:cNvSpPr/>
          <p:nvPr/>
        </p:nvSpPr>
        <p:spPr>
          <a:xfrm rot="5400000">
            <a:off x="2297546" y="3510706"/>
            <a:ext cx="491978" cy="32856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6" name="左矢印 5">
            <a:extLst>
              <a:ext uri="{FF2B5EF4-FFF2-40B4-BE49-F238E27FC236}">
                <a16:creationId xmlns:a16="http://schemas.microsoft.com/office/drawing/2014/main" id="{69B0120C-4581-FED1-3469-2AA4637D683D}"/>
              </a:ext>
            </a:extLst>
          </p:cNvPr>
          <p:cNvSpPr/>
          <p:nvPr/>
        </p:nvSpPr>
        <p:spPr>
          <a:xfrm rot="20693969">
            <a:off x="4746644" y="2915407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7" name="左矢印 6">
            <a:extLst>
              <a:ext uri="{FF2B5EF4-FFF2-40B4-BE49-F238E27FC236}">
                <a16:creationId xmlns:a16="http://schemas.microsoft.com/office/drawing/2014/main" id="{BFF2DFDA-68F6-4CFC-5B32-7E43FD931C6A}"/>
              </a:ext>
            </a:extLst>
          </p:cNvPr>
          <p:cNvSpPr/>
          <p:nvPr/>
        </p:nvSpPr>
        <p:spPr>
          <a:xfrm rot="19681854">
            <a:off x="5057762" y="3483225"/>
            <a:ext cx="528420" cy="305906"/>
          </a:xfrm>
          <a:prstGeom prst="leftArrow">
            <a:avLst/>
          </a:prstGeom>
          <a:solidFill>
            <a:srgbClr val="FF0000">
              <a:alpha val="701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DC9EB687-A287-D006-23E7-29B0F9F0CBBC}"/>
              </a:ext>
            </a:extLst>
          </p:cNvPr>
          <p:cNvSpPr/>
          <p:nvPr/>
        </p:nvSpPr>
        <p:spPr>
          <a:xfrm>
            <a:off x="2002545" y="5520907"/>
            <a:ext cx="200930" cy="1870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03C6D09A-EAB4-914E-BDE7-E38963A455BE}"/>
              </a:ext>
            </a:extLst>
          </p:cNvPr>
          <p:cNvSpPr/>
          <p:nvPr/>
        </p:nvSpPr>
        <p:spPr>
          <a:xfrm>
            <a:off x="2678311" y="5520907"/>
            <a:ext cx="200930" cy="1870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FF62DA77-4CE1-878B-BF6E-D86A009A233C}"/>
              </a:ext>
            </a:extLst>
          </p:cNvPr>
          <p:cNvSpPr/>
          <p:nvPr/>
        </p:nvSpPr>
        <p:spPr>
          <a:xfrm>
            <a:off x="3354076" y="5520907"/>
            <a:ext cx="200930" cy="1870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64DC6DD-B97B-1E50-9F83-BB1FB0C4CCEB}"/>
              </a:ext>
            </a:extLst>
          </p:cNvPr>
          <p:cNvSpPr/>
          <p:nvPr/>
        </p:nvSpPr>
        <p:spPr>
          <a:xfrm>
            <a:off x="4029842" y="5520907"/>
            <a:ext cx="200930" cy="1870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601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5259B01-E931-DE18-1A87-BF468B141F6C}"/>
              </a:ext>
            </a:extLst>
          </p:cNvPr>
          <p:cNvGrpSpPr/>
          <p:nvPr/>
        </p:nvGrpSpPr>
        <p:grpSpPr>
          <a:xfrm>
            <a:off x="508035" y="5050110"/>
            <a:ext cx="5358143" cy="941597"/>
            <a:chOff x="124024" y="1515726"/>
            <a:chExt cx="1440001" cy="27179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BC56013-05D2-1ABD-2AA3-4C42FF18B963}"/>
                </a:ext>
              </a:extLst>
            </p:cNvPr>
            <p:cNvSpPr/>
            <p:nvPr/>
          </p:nvSpPr>
          <p:spPr>
            <a:xfrm>
              <a:off x="124024" y="1515726"/>
              <a:ext cx="1440001" cy="2717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2601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1963870-01AD-F8DB-F0D3-6F5570162F02}"/>
                </a:ext>
              </a:extLst>
            </p:cNvPr>
            <p:cNvSpPr txBox="1"/>
            <p:nvPr/>
          </p:nvSpPr>
          <p:spPr>
            <a:xfrm>
              <a:off x="124024" y="1515726"/>
              <a:ext cx="1440001" cy="615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386">
                  <a:solidFill>
                    <a:schemeClr val="bg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地図マーク用図形（丸、直径</a:t>
              </a:r>
              <a:r>
                <a:rPr kumimoji="1" lang="en-US" altLang="ja-JP" sz="1386" dirty="0">
                  <a:solidFill>
                    <a:schemeClr val="bg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0.15cm</a:t>
              </a:r>
              <a:r>
                <a:rPr kumimoji="1" lang="ja-JP" altLang="en-US" sz="1386">
                  <a:solidFill>
                    <a:schemeClr val="bg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）</a:t>
              </a:r>
              <a:endParaRPr kumimoji="1" lang="en-US" altLang="ja-JP" sz="1386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EE9057-BDF5-39F6-95C1-A2D0F1D761F4}"/>
              </a:ext>
            </a:extLst>
          </p:cNvPr>
          <p:cNvSpPr txBox="1"/>
          <p:nvPr/>
        </p:nvSpPr>
        <p:spPr>
          <a:xfrm>
            <a:off x="1252079" y="1506816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㋗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BBE7D6-8955-6441-689F-6B71C95FF3D4}"/>
              </a:ext>
            </a:extLst>
          </p:cNvPr>
          <p:cNvSpPr txBox="1"/>
          <p:nvPr/>
        </p:nvSpPr>
        <p:spPr>
          <a:xfrm>
            <a:off x="1864026" y="3952454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㋘</a:t>
            </a:r>
            <a:endParaRPr kumimoji="1" lang="ja-JP" altLang="en-US" sz="415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F23217-6E24-709B-63D2-7DBFFC60B63C}"/>
              </a:ext>
            </a:extLst>
          </p:cNvPr>
          <p:cNvSpPr txBox="1"/>
          <p:nvPr/>
        </p:nvSpPr>
        <p:spPr>
          <a:xfrm>
            <a:off x="5076269" y="2742969"/>
            <a:ext cx="1359018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5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㋙</a:t>
            </a:r>
            <a:endParaRPr kumimoji="1" lang="en-US" altLang="ja-JP" sz="4157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95B5B8E-92E7-6325-91A2-437B56402379}"/>
              </a:ext>
            </a:extLst>
          </p:cNvPr>
          <p:cNvSpPr txBox="1"/>
          <p:nvPr/>
        </p:nvSpPr>
        <p:spPr>
          <a:xfrm>
            <a:off x="461499" y="347006"/>
            <a:ext cx="11264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土木学会第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112</a:t>
            </a:r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代会長プロジェクト「交流の風景プロジェクト」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b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</a:br>
            <a:endParaRPr kumimoji="1" lang="en-US" altLang="ja-JP" sz="1600" b="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3200" b="1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JSCE</a:t>
            </a:r>
            <a:r>
              <a:rPr kumimoji="1" lang="ja-JP" altLang="en-US" sz="3200" b="1" i="0">
                <a:latin typeface="BIZ UDPGothic" panose="020B0400000000000000" pitchFamily="34" charset="-128"/>
                <a:ea typeface="BIZ UDPGothic" panose="020B0400000000000000" pitchFamily="34" charset="-128"/>
              </a:rPr>
              <a:t>交流名刺テンプレートの使い方　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（例：</a:t>
            </a:r>
            <a:r>
              <a:rPr kumimoji="1" lang="en-US" altLang="ja-JP" sz="160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D&amp;I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ja-JP" altLang="en-US" sz="1600">
                <a:latin typeface="BIZ UDPGothic" panose="020B0400000000000000" pitchFamily="34" charset="-128"/>
                <a:ea typeface="BIZ UDPGothic" panose="020B0400000000000000" pitchFamily="34" charset="-128"/>
              </a:rPr>
              <a:t>バージョン</a:t>
            </a:r>
            <a:r>
              <a:rPr kumimoji="1" lang="ja-JP" altLang="en-US" sz="1600" i="0"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  <a:endParaRPr lang="ja-JP" altLang="en-US" sz="160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69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07B318-6455-037E-2B03-349537192B2E}"/>
              </a:ext>
            </a:extLst>
          </p:cNvPr>
          <p:cNvSpPr txBox="1"/>
          <p:nvPr/>
        </p:nvSpPr>
        <p:spPr>
          <a:xfrm>
            <a:off x="461499" y="347006"/>
            <a:ext cx="11264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土木学会第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112</a:t>
            </a:r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代会長プロジェクト「交流の風景</a:t>
            </a:r>
            <a:r>
              <a:rPr kumimoji="1" lang="ja-JP" altLang="en-US" sz="1600" b="0" i="0">
                <a:latin typeface="BIZ UDPGothic" panose="020B0400000000000000" pitchFamily="34" charset="-128"/>
                <a:ea typeface="BIZ UDPGothic" panose="020B0400000000000000" pitchFamily="34" charset="-128"/>
              </a:rPr>
              <a:t>プロジェクト」</a:t>
            </a:r>
            <a:endParaRPr kumimoji="1" lang="en-US" altLang="ja-JP" sz="1600" b="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  <a:endParaRPr kumimoji="1" lang="en-US" altLang="ja-JP" sz="2771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ja-JP" altLang="en-US" sz="3200" b="1">
                <a:latin typeface="BIZ UDPGothic" panose="020B0400000000000000" pitchFamily="34" charset="-128"/>
                <a:ea typeface="BIZ UDPGothic" panose="020B0400000000000000" pitchFamily="34" charset="-128"/>
              </a:rPr>
              <a:t>デザインが完成したら・・・</a:t>
            </a:r>
            <a:endParaRPr lang="ja-JP" altLang="en-US" sz="3200" b="1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13107F-C1FE-E8CB-9B40-07B95AB80A7F}"/>
              </a:ext>
            </a:extLst>
          </p:cNvPr>
          <p:cNvSpPr txBox="1"/>
          <p:nvPr/>
        </p:nvSpPr>
        <p:spPr>
          <a:xfrm>
            <a:off x="1171434" y="2151727"/>
            <a:ext cx="9844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【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自宅で印刷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】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　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PPT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で作成した名刺を画像として書き出し、印刷用紙に即したテンプレートに貼り付けて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印刷。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【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印刷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会社に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発注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】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　利用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する印刷会社により、入稿ファイルの形式が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異なるので確認のうえ発注（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PPT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ファイルで直接入稿できる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ところもある）。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【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画像データ</a:t>
            </a:r>
            <a:r>
              <a:rPr kumimoji="1" lang="en-US" altLang="ja-JP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】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　そのまま画像データを名刺として活用。メール</a:t>
            </a:r>
            <a:r>
              <a:rPr kumimoji="1" lang="ja-JP" altLang="en-US" sz="200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に添付したり、発表や講演の際の自己紹介画像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として表示する、など。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algn="r">
              <a:buClr>
                <a:schemeClr val="accent1"/>
              </a:buClr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algn="r">
              <a:buClr>
                <a:schemeClr val="accent1"/>
              </a:buClr>
            </a:pP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場面に応じて、紙と画像データを使い分けてみてください！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12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13107F-C1FE-E8CB-9B40-07B95AB80A7F}"/>
              </a:ext>
            </a:extLst>
          </p:cNvPr>
          <p:cNvSpPr txBox="1"/>
          <p:nvPr/>
        </p:nvSpPr>
        <p:spPr>
          <a:xfrm>
            <a:off x="1171434" y="2459504"/>
            <a:ext cx="9844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学会活動をはじめとする会員同士の交流の場での名刺交換や、画像データを活用した自己紹介を行なったら、その様子を「交流の風景」の一場面として、写真に収めてください。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marL="593954" indent="-593954">
              <a:buClr>
                <a:schemeClr val="accent1"/>
              </a:buClr>
              <a:buFont typeface="Wingdings" pitchFamily="2" charset="2"/>
              <a:buChar char="l"/>
            </a:pP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撮った写真は、ぜひ、</a:t>
            </a:r>
            <a:r>
              <a:rPr kumimoji="1" lang="ja-JP" altLang="en-US" sz="2000" u="sng">
                <a:latin typeface="BIZ UDPGothic" panose="020B0400000000000000" pitchFamily="34" charset="-128"/>
                <a:ea typeface="BIZ UDPGothic" panose="020B0400000000000000" pitchFamily="34" charset="-128"/>
              </a:rPr>
              <a:t>こちら</a:t>
            </a:r>
            <a:r>
              <a:rPr kumimoji="1" lang="ja-JP" altLang="en-US" sz="2000">
                <a:latin typeface="BIZ UDPGothic" panose="020B0400000000000000" pitchFamily="34" charset="-128"/>
                <a:ea typeface="BIZ UDPGothic" panose="020B0400000000000000" pitchFamily="34" charset="-128"/>
              </a:rPr>
              <a:t>にお寄せください。「交流の風景」のアルバム（近日公開）にて公開させていただきます。</a:t>
            </a:r>
            <a:endParaRPr kumimoji="1" lang="en-US" altLang="ja-JP" sz="200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96A0BA-6AAD-BE2F-74F5-2B425EF1C8D3}"/>
              </a:ext>
            </a:extLst>
          </p:cNvPr>
          <p:cNvSpPr txBox="1"/>
          <p:nvPr/>
        </p:nvSpPr>
        <p:spPr>
          <a:xfrm>
            <a:off x="461499" y="347006"/>
            <a:ext cx="11264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土木学会第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112</a:t>
            </a:r>
            <a:r>
              <a:rPr kumimoji="1" lang="ja-JP" altLang="en-US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代会長プロジェクト「交流の風景プロジェクト</a:t>
            </a:r>
            <a:r>
              <a:rPr kumimoji="1" lang="ja-JP" altLang="en-US" sz="1600" b="0" i="0">
                <a:latin typeface="BIZ UDPGothic" panose="020B0400000000000000" pitchFamily="34" charset="-128"/>
                <a:ea typeface="BIZ UDPGothic" panose="020B0400000000000000" pitchFamily="34" charset="-128"/>
              </a:rPr>
              <a:t>」</a:t>
            </a:r>
            <a:r>
              <a:rPr kumimoji="1" lang="en-US" altLang="ja-JP" sz="1600" b="0" i="0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 </a:t>
            </a:r>
          </a:p>
          <a:p>
            <a:endParaRPr kumimoji="1" lang="en-US" altLang="ja-JP" sz="1600" b="0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r>
              <a:rPr kumimoji="1" lang="en-US" altLang="ja-JP" sz="3200" b="1" dirty="0">
                <a:latin typeface="BIZ UDPGothic" panose="020B0400000000000000" pitchFamily="34" charset="-128"/>
                <a:ea typeface="BIZ UDPGothic" panose="020B0400000000000000" pitchFamily="34" charset="-128"/>
              </a:rPr>
              <a:t>JSCE</a:t>
            </a:r>
            <a:r>
              <a:rPr kumimoji="1" lang="ja-JP" altLang="en-US" sz="3200" b="1">
                <a:latin typeface="BIZ UDPGothic" panose="020B0400000000000000" pitchFamily="34" charset="-128"/>
                <a:ea typeface="BIZ UDPGothic" panose="020B0400000000000000" pitchFamily="34" charset="-128"/>
              </a:rPr>
              <a:t>交流名刺を使ったら・・・</a:t>
            </a:r>
            <a:endParaRPr lang="ja-JP" altLang="en-US" sz="3200" b="1" i="0" dirty="0"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6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土木学会_交流名刺 1">
      <a:dk1>
        <a:srgbClr val="000000"/>
      </a:dk1>
      <a:lt1>
        <a:srgbClr val="FEFFFF"/>
      </a:lt1>
      <a:dk2>
        <a:srgbClr val="0E2841"/>
      </a:dk2>
      <a:lt2>
        <a:srgbClr val="E8E8E8"/>
      </a:lt2>
      <a:accent1>
        <a:srgbClr val="E3681A"/>
      </a:accent1>
      <a:accent2>
        <a:srgbClr val="E59B53"/>
      </a:accent2>
      <a:accent3>
        <a:srgbClr val="616363"/>
      </a:accent3>
      <a:accent4>
        <a:srgbClr val="0F9ED5"/>
      </a:accent4>
      <a:accent5>
        <a:srgbClr val="D86C05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土木学会_交流名刺_佐瀬_mac" id="{3CCC0F04-0CC1-1D4C-99A5-1F9B74D4735C}" vid="{522EA102-0835-4E4D-A19F-15628770CB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5233</TotalTime>
  <Words>592</Words>
  <Application>Microsoft Office PowerPoint</Application>
  <PresentationFormat>ワイド画面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Aptos</vt:lpstr>
      <vt:lpstr>BIZ UDPGothic</vt:lpstr>
      <vt:lpstr>Hiragino Kaku Gothic Pro W3</vt:lpstr>
      <vt:lpstr>Hiragino Kaku Gothic Pro W6</vt:lpstr>
      <vt:lpstr>Hiragino Kaku Gothic Std W8</vt:lpstr>
      <vt:lpstr>Hiragino Maru Gothic Pro W4</vt:lpstr>
      <vt:lpstr>游ゴシック</vt:lpstr>
      <vt:lpstr>Arial</vt:lpstr>
      <vt:lpstr>Arial Black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YUKO SASE</dc:creator>
  <cp:lastModifiedBy>恩田 雅也</cp:lastModifiedBy>
  <cp:revision>17</cp:revision>
  <dcterms:created xsi:type="dcterms:W3CDTF">2024-07-06T15:37:04Z</dcterms:created>
  <dcterms:modified xsi:type="dcterms:W3CDTF">2024-08-21T13:39:53Z</dcterms:modified>
</cp:coreProperties>
</file>