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49" r:id="rId3"/>
  </p:sldIdLst>
  <p:sldSz cx="9144000" cy="6858000" type="screen4x3"/>
  <p:notesSz cx="6858000" cy="9144000"/>
  <p:photoAlbum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33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99A01-7D5B-4AF9-BACC-3F762BC8CDA3}" type="datetimeFigureOut">
              <a:rPr kumimoji="1" lang="ja-JP" altLang="en-US" smtClean="0"/>
              <a:pPr/>
              <a:t>2016/4/27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50BE1-47D5-4AC1-B4E0-5D7EC4AD21C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99A01-7D5B-4AF9-BACC-3F762BC8CDA3}" type="datetimeFigureOut">
              <a:rPr kumimoji="1" lang="ja-JP" altLang="en-US" smtClean="0"/>
              <a:pPr/>
              <a:t>2016/4/27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50BE1-47D5-4AC1-B4E0-5D7EC4AD21C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99A01-7D5B-4AF9-BACC-3F762BC8CDA3}" type="datetimeFigureOut">
              <a:rPr kumimoji="1" lang="ja-JP" altLang="en-US" smtClean="0"/>
              <a:pPr/>
              <a:t>2016/4/27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50BE1-47D5-4AC1-B4E0-5D7EC4AD21C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99A01-7D5B-4AF9-BACC-3F762BC8CDA3}" type="datetimeFigureOut">
              <a:rPr kumimoji="1" lang="ja-JP" altLang="en-US" smtClean="0"/>
              <a:pPr/>
              <a:t>2016/4/27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50BE1-47D5-4AC1-B4E0-5D7EC4AD21C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99A01-7D5B-4AF9-BACC-3F762BC8CDA3}" type="datetimeFigureOut">
              <a:rPr kumimoji="1" lang="ja-JP" altLang="en-US" smtClean="0"/>
              <a:pPr/>
              <a:t>2016/4/27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50BE1-47D5-4AC1-B4E0-5D7EC4AD21C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99A01-7D5B-4AF9-BACC-3F762BC8CDA3}" type="datetimeFigureOut">
              <a:rPr kumimoji="1" lang="ja-JP" altLang="en-US" smtClean="0"/>
              <a:pPr/>
              <a:t>2016/4/27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50BE1-47D5-4AC1-B4E0-5D7EC4AD21C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99A01-7D5B-4AF9-BACC-3F762BC8CDA3}" type="datetimeFigureOut">
              <a:rPr kumimoji="1" lang="ja-JP" altLang="en-US" smtClean="0"/>
              <a:pPr/>
              <a:t>2016/4/27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50BE1-47D5-4AC1-B4E0-5D7EC4AD21C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99A01-7D5B-4AF9-BACC-3F762BC8CDA3}" type="datetimeFigureOut">
              <a:rPr kumimoji="1" lang="ja-JP" altLang="en-US" smtClean="0"/>
              <a:pPr/>
              <a:t>2016/4/27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50BE1-47D5-4AC1-B4E0-5D7EC4AD21C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99A01-7D5B-4AF9-BACC-3F762BC8CDA3}" type="datetimeFigureOut">
              <a:rPr kumimoji="1" lang="ja-JP" altLang="en-US" smtClean="0"/>
              <a:pPr/>
              <a:t>2016/4/27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50BE1-47D5-4AC1-B4E0-5D7EC4AD21C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99A01-7D5B-4AF9-BACC-3F762BC8CDA3}" type="datetimeFigureOut">
              <a:rPr kumimoji="1" lang="ja-JP" altLang="en-US" smtClean="0"/>
              <a:pPr/>
              <a:t>2016/4/27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50BE1-47D5-4AC1-B4E0-5D7EC4AD21C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99A01-7D5B-4AF9-BACC-3F762BC8CDA3}" type="datetimeFigureOut">
              <a:rPr kumimoji="1" lang="ja-JP" altLang="en-US" smtClean="0"/>
              <a:pPr/>
              <a:t>2016/4/27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50BE1-47D5-4AC1-B4E0-5D7EC4AD21C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B99A01-7D5B-4AF9-BACC-3F762BC8CDA3}" type="datetimeFigureOut">
              <a:rPr kumimoji="1" lang="ja-JP" altLang="en-US" smtClean="0"/>
              <a:pPr/>
              <a:t>2016/4/27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250BE1-47D5-4AC1-B4E0-5D7EC4AD21C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1628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ja-JP" altLang="en-US" dirty="0" smtClean="0"/>
              <a:t>土木学会西部支部・調査報告</a:t>
            </a:r>
            <a:r>
              <a:rPr lang="en-US" altLang="ja-JP" dirty="0" smtClean="0"/>
              <a:t>H28.4.24</a:t>
            </a:r>
            <a:r>
              <a:rPr lang="ja-JP" altLang="en-US" dirty="0" smtClean="0"/>
              <a:t>　湯布院・熊本　高速道路</a:t>
            </a:r>
            <a:endParaRPr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dirty="0" smtClean="0">
                <a:solidFill>
                  <a:schemeClr val="tx1"/>
                </a:solidFill>
              </a:rPr>
              <a:t>熊本大学大学院　松田泰治</a:t>
            </a:r>
            <a:endParaRPr lang="en-US" altLang="ja-JP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>
                <a:latin typeface="ＭＳ ゴシック" pitchFamily="49" charset="-128"/>
                <a:ea typeface="ＭＳ ゴシック" pitchFamily="49" charset="-128"/>
              </a:rPr>
              <a:t>西日本高速道路株式</a:t>
            </a:r>
            <a:r>
              <a:rPr lang="zh-CN" altLang="en-US" dirty="0" smtClean="0">
                <a:latin typeface="ＭＳ ゴシック" pitchFamily="49" charset="-128"/>
                <a:ea typeface="ＭＳ ゴシック" pitchFamily="49" charset="-128"/>
              </a:rPr>
              <a:t>会社</a:t>
            </a:r>
            <a:r>
              <a:rPr lang="en-US" altLang="ja-JP" dirty="0" smtClean="0"/>
              <a:t>HP</a:t>
            </a:r>
            <a:r>
              <a:rPr lang="ja-JP" altLang="en-US" dirty="0" smtClean="0"/>
              <a:t>参照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平成</a:t>
            </a:r>
            <a:r>
              <a:rPr lang="en-US" altLang="ja-JP" dirty="0" smtClean="0"/>
              <a:t>28</a:t>
            </a:r>
            <a:r>
              <a:rPr lang="ja-JP" altLang="en-US" dirty="0" smtClean="0"/>
              <a:t>年（</a:t>
            </a:r>
            <a:r>
              <a:rPr lang="en-US" altLang="ja-JP" dirty="0" smtClean="0"/>
              <a:t>2016</a:t>
            </a:r>
            <a:r>
              <a:rPr lang="ja-JP" altLang="en-US" dirty="0" smtClean="0"/>
              <a:t>年）熊本地震による高速道路の通行止め・災害状況等に</a:t>
            </a:r>
            <a:r>
              <a:rPr lang="ja-JP" altLang="en-US" dirty="0" smtClean="0"/>
              <a:t>ついて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　</a:t>
            </a:r>
            <a:r>
              <a:rPr lang="ja-JP" altLang="en-US" dirty="0" smtClean="0"/>
              <a:t>　（第</a:t>
            </a:r>
            <a:r>
              <a:rPr lang="en-US" altLang="ja-JP" dirty="0" smtClean="0"/>
              <a:t>1</a:t>
            </a:r>
            <a:r>
              <a:rPr lang="ja-JP" altLang="en-US" dirty="0" smtClean="0"/>
              <a:t>報～</a:t>
            </a:r>
            <a:r>
              <a:rPr lang="en-US" altLang="ja-JP" dirty="0" smtClean="0"/>
              <a:t>12</a:t>
            </a:r>
            <a:r>
              <a:rPr lang="ja-JP" altLang="en-US" dirty="0" smtClean="0"/>
              <a:t>報）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平成</a:t>
            </a:r>
            <a:r>
              <a:rPr lang="en-US" altLang="ja-JP" dirty="0" smtClean="0"/>
              <a:t>28</a:t>
            </a:r>
            <a:r>
              <a:rPr lang="ja-JP" altLang="en-US" dirty="0" smtClean="0"/>
              <a:t>年（</a:t>
            </a:r>
            <a:r>
              <a:rPr lang="en-US" altLang="ja-JP" dirty="0" smtClean="0"/>
              <a:t>2016</a:t>
            </a:r>
            <a:r>
              <a:rPr lang="ja-JP" altLang="en-US" dirty="0" smtClean="0"/>
              <a:t>年）熊本地震による大分自動車道 並柳（なみやなぎ）橋の損傷に</a:t>
            </a:r>
            <a:r>
              <a:rPr lang="ja-JP" altLang="en-US" dirty="0" smtClean="0"/>
              <a:t>ついて</a:t>
            </a:r>
            <a:endParaRPr lang="en-US" altLang="ja-JP" dirty="0" smtClean="0"/>
          </a:p>
          <a:p>
            <a:endParaRPr lang="ja-JP" altLang="en-US" dirty="0" smtClean="0"/>
          </a:p>
          <a:p>
            <a:r>
              <a:rPr lang="en-US" altLang="ja-JP" dirty="0" smtClean="0"/>
              <a:t>http://corp.w-nexco.co.jp/newly/</a:t>
            </a:r>
            <a:endParaRPr lang="ja-JP" altLang="en-US" dirty="0" smtClean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39</Words>
  <Application>Microsoft Office PowerPoint</Application>
  <PresentationFormat>画面に合わせる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土木学会西部支部・調査報告H28.4.24　湯布院・熊本　高速道路</vt:lpstr>
      <vt:lpstr>西日本高速道路株式会社HP参照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フォト アルバム</dc:title>
  <dc:creator>TJ</dc:creator>
  <cp:lastModifiedBy>TJ</cp:lastModifiedBy>
  <cp:revision>7</cp:revision>
  <dcterms:created xsi:type="dcterms:W3CDTF">2016-04-26T15:15:34Z</dcterms:created>
  <dcterms:modified xsi:type="dcterms:W3CDTF">2016-04-26T22:08:45Z</dcterms:modified>
</cp:coreProperties>
</file>