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1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1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3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0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95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85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4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3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00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07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7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A83-2620-4886-92B1-D223B613CEC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84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9615" y="143302"/>
            <a:ext cx="2576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講演番号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6657" y="534731"/>
            <a:ext cx="7605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著者</a:t>
            </a:r>
            <a:r>
              <a:rPr lang="en-US" altLang="ja-JP" sz="1400" baseline="30000" dirty="0"/>
              <a:t>1</a:t>
            </a:r>
            <a:r>
              <a:rPr lang="ja-JP" altLang="en-US" sz="1400" dirty="0" err="1"/>
              <a:t>、</a:t>
            </a:r>
            <a:r>
              <a:rPr lang="ja-JP" altLang="en-US" sz="1400" dirty="0"/>
              <a:t>著者</a:t>
            </a:r>
            <a:r>
              <a:rPr lang="en-US" altLang="ja-JP" sz="1400" baseline="30000" dirty="0"/>
              <a:t>1</a:t>
            </a:r>
            <a:r>
              <a:rPr lang="ja-JP" altLang="en-US" sz="1400" dirty="0" err="1"/>
              <a:t>、</a:t>
            </a:r>
            <a:r>
              <a:rPr lang="ja-JP" altLang="en-US" sz="1400" dirty="0"/>
              <a:t>著者</a:t>
            </a:r>
            <a:r>
              <a:rPr lang="en-US" altLang="ja-JP" sz="1400" baseline="30000" dirty="0"/>
              <a:t>2</a:t>
            </a:r>
            <a:r>
              <a:rPr lang="ja-JP" altLang="en-US" sz="1400" dirty="0"/>
              <a:t>：</a:t>
            </a:r>
            <a:r>
              <a:rPr lang="en-US" altLang="ja-JP" sz="1400" baseline="30000" dirty="0"/>
              <a:t> 1</a:t>
            </a:r>
            <a:r>
              <a:rPr lang="ja-JP" altLang="en-US" sz="1400" dirty="0"/>
              <a:t>所属、</a:t>
            </a:r>
            <a:r>
              <a:rPr lang="en-US" altLang="ja-JP" sz="1400" baseline="30000" dirty="0"/>
              <a:t> 2</a:t>
            </a:r>
            <a:r>
              <a:rPr lang="ja-JP" altLang="en-US" sz="1400" dirty="0"/>
              <a:t>所属（</a:t>
            </a:r>
            <a:r>
              <a:rPr lang="en-US" altLang="ja-JP" sz="1400" dirty="0"/>
              <a:t>14pt</a:t>
            </a:r>
            <a:r>
              <a:rPr lang="ja-JP" altLang="en-US" sz="1400" dirty="0"/>
              <a:t>）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583" y="886026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背景（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lang="en-US" altLang="ja-JP" sz="16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6791" y="3387675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方法（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kumimoji="1" lang="ja-JP" altLang="en-US" sz="16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62160" y="890957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結果・考察（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kumimoji="1" lang="ja-JP" altLang="en-US" sz="16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62160" y="4727873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まとめ（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kumimoji="1" lang="ja-JP" altLang="en-US" sz="16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225046" y="840732"/>
            <a:ext cx="5621571" cy="2382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25046" y="3345994"/>
            <a:ext cx="5621571" cy="3184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17935" y="840732"/>
            <a:ext cx="5948396" cy="3698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49" y="1229689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本文（</a:t>
            </a:r>
            <a:r>
              <a:rPr kumimoji="1" lang="en-US" altLang="ja-JP" sz="1200" dirty="0"/>
              <a:t>12pt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657" y="3726229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本文（</a:t>
            </a:r>
            <a:r>
              <a:rPr kumimoji="1" lang="en-US" altLang="ja-JP" sz="1200" dirty="0"/>
              <a:t>12pt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04795" y="1229689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本文（</a:t>
            </a:r>
            <a:r>
              <a:rPr kumimoji="1" lang="en-US" altLang="ja-JP" sz="1200" dirty="0"/>
              <a:t>12pt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017935" y="4662555"/>
            <a:ext cx="5948396" cy="1867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96003" y="5066427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本文（</a:t>
            </a:r>
            <a:r>
              <a:rPr kumimoji="1" lang="en-US" altLang="ja-JP" sz="1200" dirty="0"/>
              <a:t>12pt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6127" y="6530996"/>
            <a:ext cx="35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謝辞</a:t>
            </a:r>
            <a:r>
              <a:rPr kumimoji="1" lang="en-US" altLang="ja-JP" sz="1100" dirty="0"/>
              <a:t>/</a:t>
            </a:r>
            <a:r>
              <a:rPr kumimoji="1" lang="ja-JP" altLang="en-US" sz="1100" dirty="0"/>
              <a:t>参考文献</a:t>
            </a:r>
            <a:r>
              <a:rPr lang="ja-JP" altLang="en-US" sz="1100" dirty="0"/>
              <a:t>（</a:t>
            </a:r>
            <a:r>
              <a:rPr lang="en-US" altLang="ja-JP" sz="1100" dirty="0"/>
              <a:t>10pt</a:t>
            </a:r>
            <a:r>
              <a:rPr lang="ja-JP" altLang="en-US" sz="1100" dirty="0"/>
              <a:t>）</a:t>
            </a:r>
            <a:endParaRPr kumimoji="1" lang="ja-JP" altLang="en-US" sz="1100" dirty="0"/>
          </a:p>
        </p:txBody>
      </p:sp>
      <p:sp>
        <p:nvSpPr>
          <p:cNvPr id="20" name="角丸四角形 19"/>
          <p:cNvSpPr/>
          <p:nvPr/>
        </p:nvSpPr>
        <p:spPr>
          <a:xfrm>
            <a:off x="3209196" y="1995055"/>
            <a:ext cx="5617477" cy="21555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 ・ポスターは本テンプレート１枚にまとめて下さい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・フォントサイズは本テンプレートに準じて下さい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・アニメーション機能は使わないで下さい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・図表を用いて視覚的に理解しやすい内容にして下さい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・レイアウトは自由に変更して頂いて構いません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・</a:t>
            </a:r>
            <a:r>
              <a:rPr lang="en-US" altLang="ja-JP" sz="1600" dirty="0">
                <a:solidFill>
                  <a:schemeClr val="tx1"/>
                </a:solidFill>
              </a:rPr>
              <a:t>PDF</a:t>
            </a:r>
            <a:r>
              <a:rPr lang="ja-JP" altLang="en-US" sz="1600" dirty="0">
                <a:solidFill>
                  <a:schemeClr val="tx1"/>
                </a:solidFill>
              </a:rPr>
              <a:t>に変換して提出して下さい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810577" y="6530996"/>
            <a:ext cx="22557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 </a:t>
            </a:r>
            <a:r>
              <a:rPr lang="en-US" altLang="ja-JP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 </a:t>
            </a:r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回環境工学研究フォーラム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FC9A470-81A7-4E3F-9EBF-E76FED3F3E04}"/>
              </a:ext>
            </a:extLst>
          </p:cNvPr>
          <p:cNvSpPr txBox="1"/>
          <p:nvPr/>
        </p:nvSpPr>
        <p:spPr>
          <a:xfrm>
            <a:off x="4998298" y="141170"/>
            <a:ext cx="2576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タイトル（</a:t>
            </a:r>
            <a:r>
              <a:rPr kumimoji="1" lang="en-US" altLang="ja-JP" sz="2000" b="1" dirty="0"/>
              <a:t>20pt</a:t>
            </a:r>
            <a:r>
              <a:rPr kumimoji="1" lang="ja-JP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4574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127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Kanazawa University (Build.2018.06.11)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羽深　昭</cp:lastModifiedBy>
  <cp:revision>11</cp:revision>
  <cp:lastPrinted>2021-10-19T00:09:30Z</cp:lastPrinted>
  <dcterms:created xsi:type="dcterms:W3CDTF">2020-10-28T06:26:09Z</dcterms:created>
  <dcterms:modified xsi:type="dcterms:W3CDTF">2021-10-19T06:44:38Z</dcterms:modified>
</cp:coreProperties>
</file>